
<file path=[Content_Types].xml><?xml version="1.0" encoding="utf-8"?>
<Types xmlns="http://schemas.openxmlformats.org/package/2006/content-types">
  <Override PartName="/_rels/.rels" ContentType="application/vnd.openxmlformats-package.relationships+xml"/>
  <Override PartName="/ppt/notesSlides/_rels/notesSlide15.xml.rels" ContentType="application/vnd.openxmlformats-package.relationships+xml"/>
  <Override PartName="/ppt/notesSlides/_rels/notesSlide1.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12.xml.rels" ContentType="application/vnd.openxmlformats-package.relationships+xml"/>
  <Override PartName="/ppt/notesSlides/_rels/notesSlide11.xml.rels" ContentType="application/vnd.openxmlformats-package.relationships+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xml" ContentType="application/vnd.openxmlformats-officedocument.presentationml.notesSlide+xml"/>
  <Override PartName="/ppt/notesSlides/notesSlide13.xml" ContentType="application/vnd.openxmlformats-officedocument.presentationml.notesSlide+xml"/>
  <Override PartName="/ppt/notesSlides/notesSlide6.xml" ContentType="application/vnd.openxmlformats-officedocument.presentationml.notesSlide+xml"/>
  <Override PartName="/ppt/notesSlides/notesSlide12.xml" ContentType="application/vnd.openxmlformats-officedocument.presentationml.notesSlide+xml"/>
  <Override PartName="/ppt/notesSlides/notesSlide5.xml" ContentType="application/vnd.openxmlformats-officedocument.presentationml.notesSlide+xml"/>
  <Override PartName="/ppt/notesSlides/notesSlide11.xml" ContentType="application/vnd.openxmlformats-officedocument.presentationml.notesSlide+xml"/>
  <Override PartName="/ppt/_rels/presentation.xml.rels" ContentType="application/vnd.openxmlformats-package.relationships+xml"/>
  <Override PartName="/ppt/media/image6.png" ContentType="image/png"/>
  <Override PartName="/ppt/media/image5.png" ContentType="image/png"/>
  <Override PartName="/ppt/media/image1.png" ContentType="image/png"/>
  <Override PartName="/ppt/media/image2.png" ContentType="image/png"/>
  <Override PartName="/ppt/media/image3.png" ContentType="image/png"/>
  <Override PartName="/ppt/media/image4.png" ContentType="image/png"/>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
</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PlaceHolder 1"/>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18" name="PlaceHolder 2"/>
          <p:cNvSpPr>
            <a:spLocks noGrp="1"/>
          </p:cNvSpPr>
          <p:nvPr>
            <p:ph type="hdr"/>
          </p:nvPr>
        </p:nvSpPr>
        <p:spPr>
          <a:xfrm>
            <a:off x="1512000" y="5880600"/>
            <a:ext cx="6047640" cy="481104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119" name="PlaceHolder 3"/>
          <p:cNvSpPr>
            <a:spLocks noGrp="1"/>
          </p:cNvSpPr>
          <p:nvPr>
            <p:ph type="dt"/>
          </p:nvPr>
        </p:nvSpPr>
        <p:spPr>
          <a:xfrm>
            <a:off x="0" y="10157400"/>
            <a:ext cx="3280680" cy="53424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120" name="PlaceHolder 4"/>
          <p:cNvSpPr>
            <a:spLocks noGrp="1"/>
          </p:cNvSpPr>
          <p:nvPr>
            <p:ph type="ftr"/>
          </p:nvPr>
        </p:nvSpPr>
        <p:spPr>
          <a:xfrm>
            <a:off x="0" y="0"/>
            <a:ext cx="3280680" cy="53424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121" name="PlaceHolder 5"/>
          <p:cNvSpPr>
            <a:spLocks noGrp="1"/>
          </p:cNvSpPr>
          <p:nvPr>
            <p:ph type="sldNum"/>
          </p:nvPr>
        </p:nvSpPr>
        <p:spPr>
          <a:xfrm>
            <a:off x="4278960" y="0"/>
            <a:ext cx="3280680" cy="534240"/>
          </a:xfrm>
          <a:prstGeom prst="rect">
            <a:avLst/>
          </a:prstGeom>
        </p:spPr>
        <p:txBody>
          <a:bodyPr lIns="0" rIns="0" tIns="0" bIns="0" anchor="b"/>
          <a:p>
            <a:pPr algn="r"/>
            <a:fld id="{EABDCF36-284F-4FE9-B1C7-049B6CD29767}"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3"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latin typeface="Arial"/>
              </a:rPr>
              <a:t>The focus is helping parents to children with functional variations in their everyday life.</a:t>
            </a:r>
            <a:endParaRPr b="0" lang="en-US" sz="11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6"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latin typeface="Arial"/>
              </a:rPr>
              <a:t>This is a parent with a child with functional variations and has a unique set of needs.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This is the network around the child with everyone that cares for the child. It is the parent's responsibility to manage the information flow to this network about the child’s needs.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It is a hassle to make sure everyone has up to date information. </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But the network can be divided in certain groups, some information only relevant to spicific groups. Or multiple groups. Or everyone.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endParaRPr b="0" lang="en-US" sz="11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7"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latin typeface="Arial"/>
              </a:rPr>
              <a:t>An web app where all information the parent want to send to the network exists in one place.</a:t>
            </a:r>
            <a:endParaRPr b="0" lang="en-US" sz="1100" spc="-1" strike="noStrike">
              <a:latin typeface="Arial"/>
            </a:endParaRPr>
          </a:p>
          <a:p>
            <a:pPr marL="216000" indent="-216000">
              <a:lnSpc>
                <a:spcPct val="100000"/>
              </a:lnSpc>
            </a:pPr>
            <a:r>
              <a:rPr b="0" lang="en-US" sz="1100" spc="-1" strike="noStrike">
                <a:latin typeface="Arial"/>
              </a:rPr>
              <a:t>The goal here is to make it simple to add, simple to share and simple to update information.</a:t>
            </a:r>
            <a:br/>
            <a:br/>
            <a:r>
              <a:rPr b="0" lang="en-US" sz="1100" spc="-1" strike="noStrike">
                <a:latin typeface="Arial"/>
              </a:rPr>
              <a:t>This is an information element. It could be information about what medication that the child needs to takes, how much </a:t>
            </a:r>
            <a:endParaRPr b="0" lang="en-US" sz="1100" spc="-1" strike="noStrike">
              <a:latin typeface="Arial"/>
            </a:endParaRPr>
          </a:p>
          <a:p>
            <a:pPr marL="216000" indent="-216000">
              <a:lnSpc>
                <a:spcPct val="100000"/>
              </a:lnSpc>
            </a:pPr>
            <a:r>
              <a:rPr b="0" lang="en-US" sz="1100" spc="-1" strike="noStrike">
                <a:latin typeface="Arial"/>
              </a:rPr>
              <a:t>And when. It could be contact information, who to call in an emergency. It could be more general information about how </a:t>
            </a:r>
            <a:endParaRPr b="0" lang="en-US" sz="1100" spc="-1" strike="noStrike">
              <a:latin typeface="Arial"/>
            </a:endParaRPr>
          </a:p>
          <a:p>
            <a:pPr marL="216000" indent="-216000">
              <a:lnSpc>
                <a:spcPct val="100000"/>
              </a:lnSpc>
            </a:pPr>
            <a:r>
              <a:rPr b="0" lang="en-US" sz="1100" spc="-1" strike="noStrike">
                <a:latin typeface="Arial"/>
              </a:rPr>
              <a:t>The child feels today, is the child sick?</a:t>
            </a:r>
            <a:br/>
            <a:r>
              <a:rPr b="0" lang="en-US" sz="1100" spc="-1" strike="noStrike">
                <a:latin typeface="Arial"/>
              </a:rPr>
              <a:t>It could be a reference for a certain routine that is important for the child.  </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The information propagates to the relevant person, this may be what steps one need to take to keep the child calm during a medical exam.</a:t>
            </a:r>
            <a:br/>
            <a:br/>
            <a:r>
              <a:rPr b="0" lang="en-US" sz="1100" spc="-1" strike="noStrike">
                <a:latin typeface="Arial"/>
              </a:rPr>
              <a:t>This, some info about medication, relevant to these two groups.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And perhaps some contact information, relevant to everyone.</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And when the information is updated, the updated information is instantly accessible for everyone with access to that information.</a:t>
            </a:r>
            <a:endParaRPr b="0" lang="en-US" sz="11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8"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solidFill>
                  <a:srgbClr val="000000"/>
                </a:solidFill>
                <a:latin typeface="Arial"/>
              </a:rPr>
              <a:t>What is information in this context? Emergency contacts, medicins, current events, checklists.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rPr>
              <a:t> </a:t>
            </a:r>
            <a:endParaRPr b="0" lang="en-US" sz="11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9"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solidFill>
                  <a:srgbClr val="000000"/>
                </a:solidFill>
                <a:latin typeface="Arial"/>
              </a:rPr>
              <a:t>What is information in this context? Emergency contacts, medicins, current events, checklists.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rPr>
              <a:t> </a:t>
            </a:r>
            <a:endParaRPr b="0" lang="en-US" sz="11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0"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solidFill>
                  <a:srgbClr val="000000"/>
                </a:solidFill>
                <a:latin typeface="Arial"/>
              </a:rPr>
              <a:t>What is information in this context? Emergency contacts, medicines, current events, checklists.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rPr>
              <a:t> </a:t>
            </a:r>
            <a:endParaRPr b="0" lang="en-US" sz="11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4"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solidFill>
                  <a:srgbClr val="000000"/>
                </a:solidFill>
                <a:latin typeface="Arial"/>
              </a:rPr>
              <a:t>The focus is helping parents to children with functional variations.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rPr>
              <a:t>The pressure on parents is enormous, handling and coordinating all the information that people in contact with the child needs.</a:t>
            </a:r>
            <a:br/>
            <a:r>
              <a:rPr b="0" lang="en-US" sz="1100" spc="-1" strike="noStrike">
                <a:solidFill>
                  <a:srgbClr val="000000"/>
                </a:solidFill>
                <a:latin typeface="Arial"/>
              </a:rPr>
              <a:t>The parent is acting project manager. </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solidFill>
                  <a:srgbClr val="000000"/>
                </a:solidFill>
                <a:latin typeface="Arial"/>
              </a:rPr>
              <a:t>Risk for information overload, only the relevant information should be relayed to the right person.</a:t>
            </a:r>
            <a:endParaRPr b="0" lang="en-US" sz="11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5" name="PlaceHolder 1"/>
          <p:cNvSpPr>
            <a:spLocks noGrp="1"/>
          </p:cNvSpPr>
          <p:nvPr>
            <p:ph type="body"/>
          </p:nvPr>
        </p:nvSpPr>
        <p:spPr>
          <a:xfrm>
            <a:off x="685800" y="4343400"/>
            <a:ext cx="5486040" cy="4114440"/>
          </a:xfrm>
          <a:prstGeom prst="rect">
            <a:avLst/>
          </a:prstGeom>
        </p:spPr>
        <p:txBody>
          <a:bodyPr tIns="91440" bIns="91440"/>
          <a:p>
            <a:pPr marL="216000" indent="-216000">
              <a:lnSpc>
                <a:spcPct val="100000"/>
              </a:lnSpc>
            </a:pPr>
            <a:r>
              <a:rPr b="0" lang="en-US" sz="1100" spc="-1" strike="noStrike">
                <a:latin typeface="Arial"/>
              </a:rPr>
              <a:t>The focus is helping parents to children with functional variations.</a:t>
            </a:r>
            <a:endParaRPr b="0" lang="en-US" sz="1100" spc="-1" strike="noStrike">
              <a:latin typeface="Arial"/>
            </a:endParaRPr>
          </a:p>
          <a:p>
            <a:pPr marL="216000" indent="-216000">
              <a:lnSpc>
                <a:spcPct val="100000"/>
              </a:lnSpc>
            </a:pPr>
            <a:endParaRPr b="0" lang="en-US" sz="1100" spc="-1" strike="noStrike">
              <a:latin typeface="Arial"/>
            </a:endParaRPr>
          </a:p>
          <a:p>
            <a:pPr marL="216000" indent="-216000">
              <a:lnSpc>
                <a:spcPct val="100000"/>
              </a:lnSpc>
            </a:pPr>
            <a:r>
              <a:rPr b="0" lang="en-US" sz="1100" spc="-1" strike="noStrike">
                <a:latin typeface="Arial"/>
              </a:rPr>
              <a:t>The pressure on parents is enormous, handling all the information </a:t>
            </a:r>
            <a:endParaRPr b="0" lang="en-US" sz="11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25" name="PlaceHolder 2"/>
          <p:cNvSpPr>
            <a:spLocks noGrp="1"/>
          </p:cNvSpPr>
          <p:nvPr>
            <p:ph type="body"/>
          </p:nvPr>
        </p:nvSpPr>
        <p:spPr>
          <a:xfrm>
            <a:off x="311760" y="115236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26" name="PlaceHolder 3"/>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28"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29"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1" name="PlaceHolder 5"/>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33" name="PlaceHolder 2"/>
          <p:cNvSpPr>
            <a:spLocks noGrp="1"/>
          </p:cNvSpPr>
          <p:nvPr>
            <p:ph type="body"/>
          </p:nvPr>
        </p:nvSpPr>
        <p:spPr>
          <a:xfrm>
            <a:off x="31176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3"/>
          <p:cNvSpPr>
            <a:spLocks noGrp="1"/>
          </p:cNvSpPr>
          <p:nvPr>
            <p:ph type="body"/>
          </p:nvPr>
        </p:nvSpPr>
        <p:spPr>
          <a:xfrm>
            <a:off x="319248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4"/>
          <p:cNvSpPr>
            <a:spLocks noGrp="1"/>
          </p:cNvSpPr>
          <p:nvPr>
            <p:ph type="body"/>
          </p:nvPr>
        </p:nvSpPr>
        <p:spPr>
          <a:xfrm>
            <a:off x="607320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6" name="PlaceHolder 5"/>
          <p:cNvSpPr>
            <a:spLocks noGrp="1"/>
          </p:cNvSpPr>
          <p:nvPr>
            <p:ph type="body"/>
          </p:nvPr>
        </p:nvSpPr>
        <p:spPr>
          <a:xfrm>
            <a:off x="607320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7" name="PlaceHolder 6"/>
          <p:cNvSpPr>
            <a:spLocks noGrp="1"/>
          </p:cNvSpPr>
          <p:nvPr>
            <p:ph type="body"/>
          </p:nvPr>
        </p:nvSpPr>
        <p:spPr>
          <a:xfrm>
            <a:off x="319248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7"/>
          <p:cNvSpPr>
            <a:spLocks noGrp="1"/>
          </p:cNvSpPr>
          <p:nvPr>
            <p:ph type="body"/>
          </p:nvPr>
        </p:nvSpPr>
        <p:spPr>
          <a:xfrm>
            <a:off x="31176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43" name="PlaceHolder 2"/>
          <p:cNvSpPr>
            <a:spLocks noGrp="1"/>
          </p:cNvSpPr>
          <p:nvPr>
            <p:ph type="subTitle"/>
          </p:nvPr>
        </p:nvSpPr>
        <p:spPr>
          <a:xfrm>
            <a:off x="311760" y="1152360"/>
            <a:ext cx="8520120" cy="34160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45" name="PlaceHolder 2"/>
          <p:cNvSpPr>
            <a:spLocks noGrp="1"/>
          </p:cNvSpPr>
          <p:nvPr>
            <p:ph type="body"/>
          </p:nvPr>
        </p:nvSpPr>
        <p:spPr>
          <a:xfrm>
            <a:off x="311760" y="1152360"/>
            <a:ext cx="852012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47"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48" name="PlaceHolder 3"/>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311760" y="444960"/>
            <a:ext cx="8520120" cy="26546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52"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53" name="PlaceHolder 3"/>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54" name="PlaceHolder 4"/>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56"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57"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58"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60"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61"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62" name="PlaceHolder 4"/>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64" name="PlaceHolder 2"/>
          <p:cNvSpPr>
            <a:spLocks noGrp="1"/>
          </p:cNvSpPr>
          <p:nvPr>
            <p:ph type="body"/>
          </p:nvPr>
        </p:nvSpPr>
        <p:spPr>
          <a:xfrm>
            <a:off x="311760" y="115236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65" name="PlaceHolder 3"/>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67"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68"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69"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0" name="PlaceHolder 5"/>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72" name="PlaceHolder 2"/>
          <p:cNvSpPr>
            <a:spLocks noGrp="1"/>
          </p:cNvSpPr>
          <p:nvPr>
            <p:ph type="body"/>
          </p:nvPr>
        </p:nvSpPr>
        <p:spPr>
          <a:xfrm>
            <a:off x="31176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3" name="PlaceHolder 3"/>
          <p:cNvSpPr>
            <a:spLocks noGrp="1"/>
          </p:cNvSpPr>
          <p:nvPr>
            <p:ph type="body"/>
          </p:nvPr>
        </p:nvSpPr>
        <p:spPr>
          <a:xfrm>
            <a:off x="319248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4" name="PlaceHolder 4"/>
          <p:cNvSpPr>
            <a:spLocks noGrp="1"/>
          </p:cNvSpPr>
          <p:nvPr>
            <p:ph type="body"/>
          </p:nvPr>
        </p:nvSpPr>
        <p:spPr>
          <a:xfrm>
            <a:off x="607320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5" name="PlaceHolder 5"/>
          <p:cNvSpPr>
            <a:spLocks noGrp="1"/>
          </p:cNvSpPr>
          <p:nvPr>
            <p:ph type="body"/>
          </p:nvPr>
        </p:nvSpPr>
        <p:spPr>
          <a:xfrm>
            <a:off x="607320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6" name="PlaceHolder 6"/>
          <p:cNvSpPr>
            <a:spLocks noGrp="1"/>
          </p:cNvSpPr>
          <p:nvPr>
            <p:ph type="body"/>
          </p:nvPr>
        </p:nvSpPr>
        <p:spPr>
          <a:xfrm>
            <a:off x="319248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77" name="PlaceHolder 7"/>
          <p:cNvSpPr>
            <a:spLocks noGrp="1"/>
          </p:cNvSpPr>
          <p:nvPr>
            <p:ph type="body"/>
          </p:nvPr>
        </p:nvSpPr>
        <p:spPr>
          <a:xfrm>
            <a:off x="31176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82" name="PlaceHolder 2"/>
          <p:cNvSpPr>
            <a:spLocks noGrp="1"/>
          </p:cNvSpPr>
          <p:nvPr>
            <p:ph type="subTitle"/>
          </p:nvPr>
        </p:nvSpPr>
        <p:spPr>
          <a:xfrm>
            <a:off x="311760" y="1152360"/>
            <a:ext cx="8520120" cy="34160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84" name="PlaceHolder 2"/>
          <p:cNvSpPr>
            <a:spLocks noGrp="1"/>
          </p:cNvSpPr>
          <p:nvPr>
            <p:ph type="body"/>
          </p:nvPr>
        </p:nvSpPr>
        <p:spPr>
          <a:xfrm>
            <a:off x="311760" y="1152360"/>
            <a:ext cx="852012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86"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87" name="PlaceHolder 3"/>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6" name="PlaceHolder 2"/>
          <p:cNvSpPr>
            <a:spLocks noGrp="1"/>
          </p:cNvSpPr>
          <p:nvPr>
            <p:ph type="body"/>
          </p:nvPr>
        </p:nvSpPr>
        <p:spPr>
          <a:xfrm>
            <a:off x="311760" y="1152360"/>
            <a:ext cx="852012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311760" y="444960"/>
            <a:ext cx="8520120" cy="26546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91"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92" name="PlaceHolder 3"/>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93" name="PlaceHolder 4"/>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95"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96"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97"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99"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0"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1" name="PlaceHolder 4"/>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103" name="PlaceHolder 2"/>
          <p:cNvSpPr>
            <a:spLocks noGrp="1"/>
          </p:cNvSpPr>
          <p:nvPr>
            <p:ph type="body"/>
          </p:nvPr>
        </p:nvSpPr>
        <p:spPr>
          <a:xfrm>
            <a:off x="311760" y="115236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4" name="PlaceHolder 3"/>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106"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7"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8"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09" name="PlaceHolder 5"/>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111" name="PlaceHolder 2"/>
          <p:cNvSpPr>
            <a:spLocks noGrp="1"/>
          </p:cNvSpPr>
          <p:nvPr>
            <p:ph type="body"/>
          </p:nvPr>
        </p:nvSpPr>
        <p:spPr>
          <a:xfrm>
            <a:off x="31176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12" name="PlaceHolder 3"/>
          <p:cNvSpPr>
            <a:spLocks noGrp="1"/>
          </p:cNvSpPr>
          <p:nvPr>
            <p:ph type="body"/>
          </p:nvPr>
        </p:nvSpPr>
        <p:spPr>
          <a:xfrm>
            <a:off x="319248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13" name="PlaceHolder 4"/>
          <p:cNvSpPr>
            <a:spLocks noGrp="1"/>
          </p:cNvSpPr>
          <p:nvPr>
            <p:ph type="body"/>
          </p:nvPr>
        </p:nvSpPr>
        <p:spPr>
          <a:xfrm>
            <a:off x="6073200" y="115236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14" name="PlaceHolder 5"/>
          <p:cNvSpPr>
            <a:spLocks noGrp="1"/>
          </p:cNvSpPr>
          <p:nvPr>
            <p:ph type="body"/>
          </p:nvPr>
        </p:nvSpPr>
        <p:spPr>
          <a:xfrm>
            <a:off x="607320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15" name="PlaceHolder 6"/>
          <p:cNvSpPr>
            <a:spLocks noGrp="1"/>
          </p:cNvSpPr>
          <p:nvPr>
            <p:ph type="body"/>
          </p:nvPr>
        </p:nvSpPr>
        <p:spPr>
          <a:xfrm>
            <a:off x="319248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16" name="PlaceHolder 7"/>
          <p:cNvSpPr>
            <a:spLocks noGrp="1"/>
          </p:cNvSpPr>
          <p:nvPr>
            <p:ph type="body"/>
          </p:nvPr>
        </p:nvSpPr>
        <p:spPr>
          <a:xfrm>
            <a:off x="311760" y="2936880"/>
            <a:ext cx="274320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8"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9" name="PlaceHolder 3"/>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13"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4" name="PlaceHolder 3"/>
          <p:cNvSpPr>
            <a:spLocks noGrp="1"/>
          </p:cNvSpPr>
          <p:nvPr>
            <p:ph type="body"/>
          </p:nvPr>
        </p:nvSpPr>
        <p:spPr>
          <a:xfrm>
            <a:off x="31176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5" name="PlaceHolder 4"/>
          <p:cNvSpPr>
            <a:spLocks noGrp="1"/>
          </p:cNvSpPr>
          <p:nvPr>
            <p:ph type="body"/>
          </p:nvPr>
        </p:nvSpPr>
        <p:spPr>
          <a:xfrm>
            <a:off x="467784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17" name="PlaceHolder 2"/>
          <p:cNvSpPr>
            <a:spLocks noGrp="1"/>
          </p:cNvSpPr>
          <p:nvPr>
            <p:ph type="body"/>
          </p:nvPr>
        </p:nvSpPr>
        <p:spPr>
          <a:xfrm>
            <a:off x="311760" y="1152360"/>
            <a:ext cx="4157640" cy="341604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19" name="PlaceHolder 4"/>
          <p:cNvSpPr>
            <a:spLocks noGrp="1"/>
          </p:cNvSpPr>
          <p:nvPr>
            <p:ph type="body"/>
          </p:nvPr>
        </p:nvSpPr>
        <p:spPr>
          <a:xfrm>
            <a:off x="4677840" y="293688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p:spPr>
        <p:txBody>
          <a:bodyPr lIns="0" rIns="0" tIns="0" bIns="0" anchor="ctr"/>
          <a:p>
            <a:endParaRPr b="0" lang="en-US" sz="1400" spc="-1" strike="noStrike">
              <a:solidFill>
                <a:srgbClr val="000000"/>
              </a:solidFill>
              <a:latin typeface="Arial"/>
            </a:endParaRPr>
          </a:p>
        </p:txBody>
      </p:sp>
      <p:sp>
        <p:nvSpPr>
          <p:cNvPr id="21" name="PlaceHolder 2"/>
          <p:cNvSpPr>
            <a:spLocks noGrp="1"/>
          </p:cNvSpPr>
          <p:nvPr>
            <p:ph type="body"/>
          </p:nvPr>
        </p:nvSpPr>
        <p:spPr>
          <a:xfrm>
            <a:off x="31176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3"/>
          <p:cNvSpPr>
            <a:spLocks noGrp="1"/>
          </p:cNvSpPr>
          <p:nvPr>
            <p:ph type="body"/>
          </p:nvPr>
        </p:nvSpPr>
        <p:spPr>
          <a:xfrm>
            <a:off x="4677840" y="1152360"/>
            <a:ext cx="4157640" cy="1629360"/>
          </a:xfrm>
          <a:prstGeom prst="rect">
            <a:avLst/>
          </a:prstGeom>
        </p:spPr>
        <p:txBody>
          <a:bodyPr lIns="0" rIns="0" tIns="0" bIns="0">
            <a:normAutofit/>
          </a:bodyPr>
          <a:p>
            <a:endParaRPr b="0" lang="en-US" sz="1400" spc="-1" strike="noStrike">
              <a:solidFill>
                <a:srgbClr val="000000"/>
              </a:solidFill>
              <a:latin typeface="Arial"/>
            </a:endParaRPr>
          </a:p>
        </p:txBody>
      </p:sp>
      <p:sp>
        <p:nvSpPr>
          <p:cNvPr id="23" name="PlaceHolder 4"/>
          <p:cNvSpPr>
            <a:spLocks noGrp="1"/>
          </p:cNvSpPr>
          <p:nvPr>
            <p:ph type="body"/>
          </p:nvPr>
        </p:nvSpPr>
        <p:spPr>
          <a:xfrm>
            <a:off x="311760" y="2936880"/>
            <a:ext cx="8520120" cy="1629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11760" y="744480"/>
            <a:ext cx="8520120" cy="2052360"/>
          </a:xfrm>
          <a:prstGeom prst="rect">
            <a:avLst/>
          </a:prstGeom>
        </p:spPr>
        <p:txBody>
          <a:bodyPr tIns="91440" bIns="91440" anchor="b"/>
          <a:p>
            <a:r>
              <a:rPr b="0" lang="en-US" sz="5200" spc="-1" strike="noStrike">
                <a:solidFill>
                  <a:srgbClr val="000000"/>
                </a:solidFill>
                <a:latin typeface="Arial"/>
              </a:rPr>
              <a:t>Click to edit the title text format</a:t>
            </a:r>
            <a:endParaRPr b="0" lang="en-US" sz="5200" spc="-1" strike="noStrike">
              <a:solidFill>
                <a:srgbClr val="000000"/>
              </a:solidFill>
              <a:latin typeface="Arial"/>
            </a:endParaRPr>
          </a:p>
        </p:txBody>
      </p:sp>
      <p:sp>
        <p:nvSpPr>
          <p:cNvPr id="1" name="PlaceHolder 2"/>
          <p:cNvSpPr>
            <a:spLocks noGrp="1"/>
          </p:cNvSpPr>
          <p:nvPr>
            <p:ph type="sldNum"/>
          </p:nvPr>
        </p:nvSpPr>
        <p:spPr>
          <a:xfrm>
            <a:off x="8472600" y="4663080"/>
            <a:ext cx="548280" cy="393120"/>
          </a:xfrm>
          <a:prstGeom prst="rect">
            <a:avLst/>
          </a:prstGeom>
        </p:spPr>
        <p:txBody>
          <a:bodyPr tIns="91440" bIns="91440" anchor="ctr"/>
          <a:p>
            <a:pPr>
              <a:lnSpc>
                <a:spcPct val="100000"/>
              </a:lnSpc>
            </a:pPr>
            <a:fld id="{B84D2ED0-AF3A-4ABF-98B8-15CF54472FA5}" type="slidenum">
              <a:rPr b="0" lang="en-US" sz="1400" spc="-1" strike="noStrike">
                <a:solidFill>
                  <a:srgbClr val="000000"/>
                </a:solidFill>
                <a:latin typeface="Arial"/>
                <a:ea typeface="Arial"/>
              </a:rPr>
              <a:t>&lt;number&gt;</a:t>
            </a:fld>
            <a:endParaRPr b="0" lang="en-US" sz="1400" spc="-1" strike="noStrike">
              <a:latin typeface="Times New Roman"/>
            </a:endParaRPr>
          </a:p>
        </p:txBody>
      </p:sp>
      <p:sp>
        <p:nvSpPr>
          <p:cNvPr id="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444960"/>
            <a:ext cx="8520120" cy="572400"/>
          </a:xfrm>
          <a:prstGeom prst="rect">
            <a:avLst/>
          </a:prstGeom>
        </p:spPr>
        <p:txBody>
          <a:bodyPr tIns="91440" bIns="91440"/>
          <a:p>
            <a:r>
              <a:rPr b="0" lang="en-US" sz="2800" spc="-1" strike="noStrike">
                <a:solidFill>
                  <a:srgbClr val="000000"/>
                </a:solidFill>
                <a:latin typeface="Arial"/>
              </a:rPr>
              <a:t>Click to edit the title text format</a:t>
            </a:r>
            <a:endParaRPr b="0" lang="en-US" sz="2800" spc="-1" strike="noStrike">
              <a:solidFill>
                <a:srgbClr val="000000"/>
              </a:solidFill>
              <a:latin typeface="Arial"/>
            </a:endParaRPr>
          </a:p>
        </p:txBody>
      </p:sp>
      <p:sp>
        <p:nvSpPr>
          <p:cNvPr id="40" name="PlaceHolder 2"/>
          <p:cNvSpPr>
            <a:spLocks noGrp="1"/>
          </p:cNvSpPr>
          <p:nvPr>
            <p:ph type="body"/>
          </p:nvPr>
        </p:nvSpPr>
        <p:spPr>
          <a:xfrm>
            <a:off x="311760" y="1152360"/>
            <a:ext cx="8520120" cy="3416040"/>
          </a:xfrm>
          <a:prstGeom prst="rect">
            <a:avLst/>
          </a:prstGeom>
        </p:spPr>
        <p:txBody>
          <a:bodyPr tIns="91440" bIns="91440"/>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 name="PlaceHolder 3"/>
          <p:cNvSpPr>
            <a:spLocks noGrp="1"/>
          </p:cNvSpPr>
          <p:nvPr>
            <p:ph type="sldNum"/>
          </p:nvPr>
        </p:nvSpPr>
        <p:spPr>
          <a:xfrm>
            <a:off x="8472600" y="4663080"/>
            <a:ext cx="548280" cy="393120"/>
          </a:xfrm>
          <a:prstGeom prst="rect">
            <a:avLst/>
          </a:prstGeom>
        </p:spPr>
        <p:txBody>
          <a:bodyPr tIns="91440" bIns="91440" anchor="ctr"/>
          <a:p>
            <a:pPr>
              <a:lnSpc>
                <a:spcPct val="100000"/>
              </a:lnSpc>
            </a:pPr>
            <a:fld id="{08B5015E-1528-456B-A79F-D5F54489DAE9}" type="slidenum">
              <a:rPr b="0" lang="en-US" sz="1400" spc="-1" strike="noStrike">
                <a:solidFill>
                  <a:srgbClr val="000000"/>
                </a:solidFill>
                <a:latin typeface="Arial"/>
                <a:ea typeface="Arial"/>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490320" y="450000"/>
            <a:ext cx="6367320" cy="4090320"/>
          </a:xfrm>
          <a:prstGeom prst="rect">
            <a:avLst/>
          </a:prstGeom>
        </p:spPr>
        <p:txBody>
          <a:bodyPr tIns="91440" bIns="91440" anchor="ctr"/>
          <a:p>
            <a:r>
              <a:rPr b="0" lang="en-US" sz="4800" spc="-1" strike="noStrike">
                <a:solidFill>
                  <a:srgbClr val="000000"/>
                </a:solidFill>
                <a:latin typeface="Arial"/>
              </a:rPr>
              <a:t>Click to edit the title text format</a:t>
            </a:r>
            <a:endParaRPr b="0" lang="en-US" sz="4800" spc="-1" strike="noStrike">
              <a:solidFill>
                <a:srgbClr val="000000"/>
              </a:solidFill>
              <a:latin typeface="Arial"/>
            </a:endParaRPr>
          </a:p>
        </p:txBody>
      </p:sp>
      <p:sp>
        <p:nvSpPr>
          <p:cNvPr id="79" name="PlaceHolder 2"/>
          <p:cNvSpPr>
            <a:spLocks noGrp="1"/>
          </p:cNvSpPr>
          <p:nvPr>
            <p:ph type="sldNum"/>
          </p:nvPr>
        </p:nvSpPr>
        <p:spPr>
          <a:xfrm>
            <a:off x="8472600" y="4663080"/>
            <a:ext cx="548280" cy="393120"/>
          </a:xfrm>
          <a:prstGeom prst="rect">
            <a:avLst/>
          </a:prstGeom>
        </p:spPr>
        <p:txBody>
          <a:bodyPr tIns="91440" bIns="91440" anchor="ctr"/>
          <a:p>
            <a:pPr>
              <a:lnSpc>
                <a:spcPct val="100000"/>
              </a:lnSpc>
            </a:pPr>
            <a:fld id="{42A63AEA-8147-4591-A413-646BCF065AA5}" type="slidenum">
              <a:rPr b="0" lang="en-US" sz="1400" spc="-1" strike="noStrike">
                <a:solidFill>
                  <a:srgbClr val="000000"/>
                </a:solidFill>
                <a:latin typeface="Arial"/>
                <a:ea typeface="Arial"/>
              </a:rPr>
              <a:t>&lt;number&gt;</a:t>
            </a:fld>
            <a:endParaRPr b="0" lang="en-US" sz="1400" spc="-1" strike="noStrike">
              <a:latin typeface="Times New Roman"/>
            </a:endParaRPr>
          </a:p>
        </p:txBody>
      </p:sp>
      <p:sp>
        <p:nvSpPr>
          <p:cNvPr id="80"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5.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5.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2" name="Shape 54" descr=""/>
          <p:cNvPicPr/>
          <p:nvPr/>
        </p:nvPicPr>
        <p:blipFill>
          <a:blip r:embed="rId1"/>
          <a:srcRect l="0" t="0" r="0" b="3501"/>
          <a:stretch/>
        </p:blipFill>
        <p:spPr>
          <a:xfrm>
            <a:off x="0" y="-42120"/>
            <a:ext cx="9143640" cy="5286240"/>
          </a:xfrm>
          <a:prstGeom prst="rect">
            <a:avLst/>
          </a:prstGeom>
          <a:ln>
            <a:noFill/>
          </a:ln>
        </p:spPr>
      </p:pic>
      <p:sp>
        <p:nvSpPr>
          <p:cNvPr id="123" name="TextShape 1"/>
          <p:cNvSpPr txBox="1"/>
          <p:nvPr/>
        </p:nvSpPr>
        <p:spPr>
          <a:xfrm>
            <a:off x="311760" y="744480"/>
            <a:ext cx="8520120" cy="2052360"/>
          </a:xfrm>
          <a:prstGeom prst="rect">
            <a:avLst/>
          </a:prstGeom>
          <a:noFill/>
          <a:ln>
            <a:noFill/>
          </a:ln>
        </p:spPr>
        <p:txBody>
          <a:bodyPr tIns="91440" bIns="91440" anchor="b"/>
          <a:p>
            <a:pPr algn="ctr">
              <a:lnSpc>
                <a:spcPct val="100000"/>
              </a:lnSpc>
            </a:pPr>
            <a:r>
              <a:rPr b="1" lang="en-US" sz="9600" spc="-1" strike="noStrike">
                <a:solidFill>
                  <a:srgbClr val="000000"/>
                </a:solidFill>
                <a:latin typeface="Garamond"/>
                <a:ea typeface="Garamond"/>
              </a:rPr>
              <a:t>CareFlow</a:t>
            </a:r>
            <a:endParaRPr b="0" lang="en-US" sz="9600" spc="-1" strike="noStrike">
              <a:solidFill>
                <a:srgbClr val="000000"/>
              </a:solidFill>
              <a:latin typeface="Arial"/>
            </a:endParaRPr>
          </a:p>
        </p:txBody>
      </p:sp>
      <p:sp>
        <p:nvSpPr>
          <p:cNvPr id="124" name="TextShape 2"/>
          <p:cNvSpPr txBox="1"/>
          <p:nvPr/>
        </p:nvSpPr>
        <p:spPr>
          <a:xfrm>
            <a:off x="311760" y="2377080"/>
            <a:ext cx="8520120" cy="792360"/>
          </a:xfrm>
          <a:prstGeom prst="rect">
            <a:avLst/>
          </a:prstGeom>
          <a:noFill/>
          <a:ln>
            <a:noFill/>
          </a:ln>
        </p:spPr>
        <p:txBody>
          <a:bodyPr tIns="91440" bIns="91440"/>
          <a:p>
            <a:pPr algn="ctr">
              <a:lnSpc>
                <a:spcPct val="100000"/>
              </a:lnSpc>
            </a:pPr>
            <a:r>
              <a:rPr b="1" lang="en-US" sz="3000" spc="-1" strike="noStrike">
                <a:solidFill>
                  <a:srgbClr val="000000"/>
                </a:solidFill>
                <a:latin typeface="Garamond"/>
                <a:ea typeface="Garamond"/>
              </a:rPr>
              <a:t>Simplify sharing unique needs</a:t>
            </a:r>
            <a:endParaRPr b="0" lang="en-US" sz="3000" spc="-1" strike="noStrike">
              <a:latin typeface="Arial"/>
            </a:endParaRPr>
          </a:p>
        </p:txBody>
      </p:sp>
      <p:sp>
        <p:nvSpPr>
          <p:cNvPr id="125" name="CustomShape 3"/>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
        <p:nvSpPr>
          <p:cNvPr id="126" name="CustomShape 4"/>
          <p:cNvSpPr/>
          <p:nvPr/>
        </p:nvSpPr>
        <p:spPr>
          <a:xfrm>
            <a:off x="2458800" y="3626280"/>
            <a:ext cx="4226400" cy="559800"/>
          </a:xfrm>
          <a:prstGeom prst="rect">
            <a:avLst/>
          </a:prstGeom>
          <a:noFill/>
          <a:ln>
            <a:noFill/>
          </a:ln>
        </p:spPr>
        <p:style>
          <a:lnRef idx="0"/>
          <a:fillRef idx="0"/>
          <a:effectRef idx="0"/>
          <a:fontRef idx="minor"/>
        </p:style>
        <p:txBody>
          <a:bodyPr tIns="91440" bIns="91440"/>
          <a:p>
            <a:pPr algn="ctr">
              <a:lnSpc>
                <a:spcPct val="100000"/>
              </a:lnSpc>
            </a:pPr>
            <a:r>
              <a:rPr b="1" lang="en-US" sz="2400" spc="-1" strike="noStrike">
                <a:solidFill>
                  <a:srgbClr val="000000"/>
                </a:solidFill>
                <a:latin typeface="Garamond"/>
                <a:ea typeface="Garamond"/>
              </a:rPr>
              <a:t>Team: JODD Case by: i3tex</a:t>
            </a:r>
            <a:endParaRPr b="0" lang="en-US" sz="2400" spc="-1" strike="noStrike">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5" name="CustomShape 1"/>
          <p:cNvSpPr/>
          <p:nvPr/>
        </p:nvSpPr>
        <p:spPr>
          <a:xfrm>
            <a:off x="546480" y="132480"/>
            <a:ext cx="3440520" cy="4858200"/>
          </a:xfrm>
          <a:prstGeom prst="roundRect">
            <a:avLst>
              <a:gd name="adj" fmla="val 16667"/>
            </a:avLst>
          </a:prstGeom>
          <a:solidFill>
            <a:srgbClr val="b4a7d6"/>
          </a:solidFill>
          <a:ln w="38160">
            <a:solidFill>
              <a:schemeClr val="dk2"/>
            </a:solidFill>
            <a:round/>
          </a:ln>
        </p:spPr>
        <p:style>
          <a:lnRef idx="0"/>
          <a:fillRef idx="0"/>
          <a:effectRef idx="0"/>
          <a:fontRef idx="minor"/>
        </p:style>
      </p:sp>
      <p:sp>
        <p:nvSpPr>
          <p:cNvPr id="266" name="CustomShape 2"/>
          <p:cNvSpPr/>
          <p:nvPr/>
        </p:nvSpPr>
        <p:spPr>
          <a:xfrm>
            <a:off x="5230440" y="2563560"/>
            <a:ext cx="3044880" cy="2313000"/>
          </a:xfrm>
          <a:prstGeom prst="roundRect">
            <a:avLst>
              <a:gd name="adj" fmla="val 16667"/>
            </a:avLst>
          </a:prstGeom>
          <a:solidFill>
            <a:srgbClr val="a2c4c9"/>
          </a:solidFill>
          <a:ln w="38160">
            <a:solidFill>
              <a:schemeClr val="dk2"/>
            </a:solidFill>
            <a:round/>
          </a:ln>
        </p:spPr>
        <p:style>
          <a:lnRef idx="0"/>
          <a:fillRef idx="0"/>
          <a:effectRef idx="0"/>
          <a:fontRef idx="minor"/>
        </p:style>
      </p:sp>
      <p:sp>
        <p:nvSpPr>
          <p:cNvPr id="267" name="CustomShape 3"/>
          <p:cNvSpPr/>
          <p:nvPr/>
        </p:nvSpPr>
        <p:spPr>
          <a:xfrm>
            <a:off x="5869800" y="2715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68" name="CustomShape 4"/>
          <p:cNvSpPr/>
          <p:nvPr/>
        </p:nvSpPr>
        <p:spPr>
          <a:xfrm>
            <a:off x="6081840" y="314208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69" name="CustomShape 5"/>
          <p:cNvSpPr/>
          <p:nvPr/>
        </p:nvSpPr>
        <p:spPr>
          <a:xfrm>
            <a:off x="608184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0" name="CustomShape 6"/>
          <p:cNvSpPr/>
          <p:nvPr/>
        </p:nvSpPr>
        <p:spPr>
          <a:xfrm flipH="1">
            <a:off x="585720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1" name="CustomShape 7"/>
          <p:cNvSpPr/>
          <p:nvPr/>
        </p:nvSpPr>
        <p:spPr>
          <a:xfrm>
            <a:off x="5888880" y="3319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2" name="CustomShape 8"/>
          <p:cNvSpPr/>
          <p:nvPr/>
        </p:nvSpPr>
        <p:spPr>
          <a:xfrm>
            <a:off x="739080" y="2639880"/>
            <a:ext cx="3044880" cy="2075760"/>
          </a:xfrm>
          <a:prstGeom prst="roundRect">
            <a:avLst>
              <a:gd name="adj" fmla="val 16667"/>
            </a:avLst>
          </a:prstGeom>
          <a:solidFill>
            <a:srgbClr val="ffe599"/>
          </a:solidFill>
          <a:ln w="38160">
            <a:solidFill>
              <a:schemeClr val="dk2"/>
            </a:solidFill>
            <a:round/>
          </a:ln>
        </p:spPr>
        <p:style>
          <a:lnRef idx="0"/>
          <a:fillRef idx="0"/>
          <a:effectRef idx="0"/>
          <a:fontRef idx="minor"/>
        </p:style>
      </p:sp>
      <p:sp>
        <p:nvSpPr>
          <p:cNvPr id="273" name="CustomShape 9"/>
          <p:cNvSpPr/>
          <p:nvPr/>
        </p:nvSpPr>
        <p:spPr>
          <a:xfrm>
            <a:off x="4722120" y="2496240"/>
            <a:ext cx="192600" cy="192600"/>
          </a:xfrm>
          <a:prstGeom prst="flowChartConnector">
            <a:avLst/>
          </a:prstGeom>
          <a:solidFill>
            <a:schemeClr val="lt2"/>
          </a:solidFill>
          <a:ln w="28440">
            <a:solidFill>
              <a:schemeClr val="dk2"/>
            </a:solidFill>
            <a:round/>
          </a:ln>
        </p:spPr>
        <p:style>
          <a:lnRef idx="0"/>
          <a:fillRef idx="0"/>
          <a:effectRef idx="0"/>
          <a:fontRef idx="minor"/>
        </p:style>
      </p:sp>
      <p:sp>
        <p:nvSpPr>
          <p:cNvPr id="274" name="CustomShape 10"/>
          <p:cNvSpPr/>
          <p:nvPr/>
        </p:nvSpPr>
        <p:spPr>
          <a:xfrm>
            <a:off x="4818240" y="2689200"/>
            <a:ext cx="360" cy="1731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5" name="CustomShape 11"/>
          <p:cNvSpPr/>
          <p:nvPr/>
        </p:nvSpPr>
        <p:spPr>
          <a:xfrm>
            <a:off x="482796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6" name="CustomShape 12"/>
          <p:cNvSpPr/>
          <p:nvPr/>
        </p:nvSpPr>
        <p:spPr>
          <a:xfrm flipH="1">
            <a:off x="472680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7" name="CustomShape 13"/>
          <p:cNvSpPr/>
          <p:nvPr/>
        </p:nvSpPr>
        <p:spPr>
          <a:xfrm>
            <a:off x="4730760" y="2766240"/>
            <a:ext cx="1753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78" name="CustomShape 14"/>
          <p:cNvSpPr/>
          <p:nvPr/>
        </p:nvSpPr>
        <p:spPr>
          <a:xfrm>
            <a:off x="739080" y="276480"/>
            <a:ext cx="3044880" cy="2075760"/>
          </a:xfrm>
          <a:prstGeom prst="roundRect">
            <a:avLst>
              <a:gd name="adj" fmla="val 16667"/>
            </a:avLst>
          </a:prstGeom>
          <a:solidFill>
            <a:srgbClr val="b6d7a8"/>
          </a:solidFill>
          <a:ln w="38160">
            <a:solidFill>
              <a:schemeClr val="dk2"/>
            </a:solidFill>
            <a:round/>
          </a:ln>
        </p:spPr>
        <p:style>
          <a:lnRef idx="0"/>
          <a:fillRef idx="0"/>
          <a:effectRef idx="0"/>
          <a:fontRef idx="minor"/>
        </p:style>
      </p:sp>
      <p:sp>
        <p:nvSpPr>
          <p:cNvPr id="279" name="CustomShape 15"/>
          <p:cNvSpPr/>
          <p:nvPr/>
        </p:nvSpPr>
        <p:spPr>
          <a:xfrm>
            <a:off x="5596920" y="4128480"/>
            <a:ext cx="2478600" cy="5155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Medical Care</a:t>
            </a:r>
            <a:endParaRPr b="0" lang="en-US" sz="3000" spc="-1" strike="noStrike">
              <a:latin typeface="Arial"/>
            </a:endParaRPr>
          </a:p>
        </p:txBody>
      </p:sp>
      <p:sp>
        <p:nvSpPr>
          <p:cNvPr id="280" name="CustomShape 16"/>
          <p:cNvSpPr/>
          <p:nvPr/>
        </p:nvSpPr>
        <p:spPr>
          <a:xfrm>
            <a:off x="866160" y="270000"/>
            <a:ext cx="2421720" cy="6559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Close family</a:t>
            </a:r>
            <a:endParaRPr b="0" lang="en-US" sz="3000" spc="-1" strike="noStrike">
              <a:latin typeface="Arial"/>
            </a:endParaRPr>
          </a:p>
        </p:txBody>
      </p:sp>
      <p:sp>
        <p:nvSpPr>
          <p:cNvPr id="281" name="CustomShape 17"/>
          <p:cNvSpPr/>
          <p:nvPr/>
        </p:nvSpPr>
        <p:spPr>
          <a:xfrm>
            <a:off x="1417320" y="3977640"/>
            <a:ext cx="1944360" cy="59508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Day Care</a:t>
            </a:r>
            <a:endParaRPr b="0" lang="en-US" sz="3000" spc="-1" strike="noStrike">
              <a:latin typeface="Arial"/>
            </a:endParaRPr>
          </a:p>
        </p:txBody>
      </p:sp>
      <p:sp>
        <p:nvSpPr>
          <p:cNvPr id="282" name="CustomShape 18"/>
          <p:cNvSpPr/>
          <p:nvPr/>
        </p:nvSpPr>
        <p:spPr>
          <a:xfrm>
            <a:off x="7112880" y="30207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83" name="CustomShape 19"/>
          <p:cNvSpPr/>
          <p:nvPr/>
        </p:nvSpPr>
        <p:spPr>
          <a:xfrm>
            <a:off x="7324920" y="34466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84" name="CustomShape 20"/>
          <p:cNvSpPr/>
          <p:nvPr/>
        </p:nvSpPr>
        <p:spPr>
          <a:xfrm>
            <a:off x="732492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85" name="CustomShape 21"/>
          <p:cNvSpPr/>
          <p:nvPr/>
        </p:nvSpPr>
        <p:spPr>
          <a:xfrm flipH="1">
            <a:off x="710028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86" name="CustomShape 22"/>
          <p:cNvSpPr/>
          <p:nvPr/>
        </p:nvSpPr>
        <p:spPr>
          <a:xfrm>
            <a:off x="7131960" y="36248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87" name="CustomShape 23"/>
          <p:cNvSpPr/>
          <p:nvPr/>
        </p:nvSpPr>
        <p:spPr>
          <a:xfrm>
            <a:off x="6460200" y="8985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88" name="CustomShape 24"/>
          <p:cNvSpPr/>
          <p:nvPr/>
        </p:nvSpPr>
        <p:spPr>
          <a:xfrm>
            <a:off x="6672600" y="13244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89" name="CustomShape 25"/>
          <p:cNvSpPr/>
          <p:nvPr/>
        </p:nvSpPr>
        <p:spPr>
          <a:xfrm>
            <a:off x="667260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0" name="CustomShape 26"/>
          <p:cNvSpPr/>
          <p:nvPr/>
        </p:nvSpPr>
        <p:spPr>
          <a:xfrm flipH="1">
            <a:off x="644796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1" name="CustomShape 27"/>
          <p:cNvSpPr/>
          <p:nvPr/>
        </p:nvSpPr>
        <p:spPr>
          <a:xfrm>
            <a:off x="6479640" y="15026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2" name="CustomShape 28"/>
          <p:cNvSpPr/>
          <p:nvPr/>
        </p:nvSpPr>
        <p:spPr>
          <a:xfrm>
            <a:off x="4222440" y="20019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93" name="CustomShape 29"/>
          <p:cNvSpPr/>
          <p:nvPr/>
        </p:nvSpPr>
        <p:spPr>
          <a:xfrm>
            <a:off x="4434480" y="242820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4" name="CustomShape 30"/>
          <p:cNvSpPr/>
          <p:nvPr/>
        </p:nvSpPr>
        <p:spPr>
          <a:xfrm>
            <a:off x="443448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5" name="CustomShape 31"/>
          <p:cNvSpPr/>
          <p:nvPr/>
        </p:nvSpPr>
        <p:spPr>
          <a:xfrm flipH="1">
            <a:off x="420984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6" name="CustomShape 32"/>
          <p:cNvSpPr/>
          <p:nvPr/>
        </p:nvSpPr>
        <p:spPr>
          <a:xfrm>
            <a:off x="4241520" y="26060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7" name="CustomShape 33"/>
          <p:cNvSpPr/>
          <p:nvPr/>
        </p:nvSpPr>
        <p:spPr>
          <a:xfrm>
            <a:off x="2456640" y="27396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98" name="CustomShape 34"/>
          <p:cNvSpPr/>
          <p:nvPr/>
        </p:nvSpPr>
        <p:spPr>
          <a:xfrm>
            <a:off x="2668680" y="31658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99" name="CustomShape 35"/>
          <p:cNvSpPr/>
          <p:nvPr/>
        </p:nvSpPr>
        <p:spPr>
          <a:xfrm>
            <a:off x="266868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0" name="CustomShape 36"/>
          <p:cNvSpPr/>
          <p:nvPr/>
        </p:nvSpPr>
        <p:spPr>
          <a:xfrm flipH="1">
            <a:off x="244440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1" name="CustomShape 37"/>
          <p:cNvSpPr/>
          <p:nvPr/>
        </p:nvSpPr>
        <p:spPr>
          <a:xfrm>
            <a:off x="2476080" y="33436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2" name="CustomShape 38"/>
          <p:cNvSpPr/>
          <p:nvPr/>
        </p:nvSpPr>
        <p:spPr>
          <a:xfrm>
            <a:off x="3070800" y="3106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03" name="CustomShape 39"/>
          <p:cNvSpPr/>
          <p:nvPr/>
        </p:nvSpPr>
        <p:spPr>
          <a:xfrm>
            <a:off x="3282840" y="3531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4" name="CustomShape 40"/>
          <p:cNvSpPr/>
          <p:nvPr/>
        </p:nvSpPr>
        <p:spPr>
          <a:xfrm>
            <a:off x="328284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5" name="CustomShape 41"/>
          <p:cNvSpPr/>
          <p:nvPr/>
        </p:nvSpPr>
        <p:spPr>
          <a:xfrm flipH="1">
            <a:off x="305856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6" name="CustomShape 42"/>
          <p:cNvSpPr/>
          <p:nvPr/>
        </p:nvSpPr>
        <p:spPr>
          <a:xfrm>
            <a:off x="3090240" y="3710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7" name="CustomShape 43"/>
          <p:cNvSpPr/>
          <p:nvPr/>
        </p:nvSpPr>
        <p:spPr>
          <a:xfrm>
            <a:off x="914400" y="3448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08" name="CustomShape 44"/>
          <p:cNvSpPr/>
          <p:nvPr/>
        </p:nvSpPr>
        <p:spPr>
          <a:xfrm>
            <a:off x="1126440" y="3873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09" name="CustomShape 45"/>
          <p:cNvSpPr/>
          <p:nvPr/>
        </p:nvSpPr>
        <p:spPr>
          <a:xfrm>
            <a:off x="112644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0" name="CustomShape 46"/>
          <p:cNvSpPr/>
          <p:nvPr/>
        </p:nvSpPr>
        <p:spPr>
          <a:xfrm flipH="1">
            <a:off x="90216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1" name="CustomShape 47"/>
          <p:cNvSpPr/>
          <p:nvPr/>
        </p:nvSpPr>
        <p:spPr>
          <a:xfrm>
            <a:off x="933840" y="4052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2" name="CustomShape 48"/>
          <p:cNvSpPr/>
          <p:nvPr/>
        </p:nvSpPr>
        <p:spPr>
          <a:xfrm>
            <a:off x="903600" y="9378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13" name="CustomShape 49"/>
          <p:cNvSpPr/>
          <p:nvPr/>
        </p:nvSpPr>
        <p:spPr>
          <a:xfrm>
            <a:off x="1115640" y="13640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4" name="CustomShape 50"/>
          <p:cNvSpPr/>
          <p:nvPr/>
        </p:nvSpPr>
        <p:spPr>
          <a:xfrm>
            <a:off x="111564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5" name="CustomShape 51"/>
          <p:cNvSpPr/>
          <p:nvPr/>
        </p:nvSpPr>
        <p:spPr>
          <a:xfrm flipH="1">
            <a:off x="89100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6" name="CustomShape 52"/>
          <p:cNvSpPr/>
          <p:nvPr/>
        </p:nvSpPr>
        <p:spPr>
          <a:xfrm>
            <a:off x="922680" y="15418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7" name="CustomShape 53"/>
          <p:cNvSpPr/>
          <p:nvPr/>
        </p:nvSpPr>
        <p:spPr>
          <a:xfrm>
            <a:off x="2014920" y="1059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18" name="CustomShape 54"/>
          <p:cNvSpPr/>
          <p:nvPr/>
        </p:nvSpPr>
        <p:spPr>
          <a:xfrm>
            <a:off x="2226960" y="148572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19" name="CustomShape 55"/>
          <p:cNvSpPr/>
          <p:nvPr/>
        </p:nvSpPr>
        <p:spPr>
          <a:xfrm>
            <a:off x="222696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0" name="CustomShape 56"/>
          <p:cNvSpPr/>
          <p:nvPr/>
        </p:nvSpPr>
        <p:spPr>
          <a:xfrm flipH="1">
            <a:off x="200268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1" name="CustomShape 57"/>
          <p:cNvSpPr/>
          <p:nvPr/>
        </p:nvSpPr>
        <p:spPr>
          <a:xfrm>
            <a:off x="2034360" y="1663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2" name="CustomShape 58"/>
          <p:cNvSpPr/>
          <p:nvPr/>
        </p:nvSpPr>
        <p:spPr>
          <a:xfrm>
            <a:off x="3064680" y="4528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23" name="CustomShape 59"/>
          <p:cNvSpPr/>
          <p:nvPr/>
        </p:nvSpPr>
        <p:spPr>
          <a:xfrm>
            <a:off x="3276720" y="8787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4" name="CustomShape 60"/>
          <p:cNvSpPr/>
          <p:nvPr/>
        </p:nvSpPr>
        <p:spPr>
          <a:xfrm>
            <a:off x="327672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5" name="CustomShape 61"/>
          <p:cNvSpPr/>
          <p:nvPr/>
        </p:nvSpPr>
        <p:spPr>
          <a:xfrm flipH="1">
            <a:off x="305208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26" name="CustomShape 62"/>
          <p:cNvSpPr/>
          <p:nvPr/>
        </p:nvSpPr>
        <p:spPr>
          <a:xfrm>
            <a:off x="3083760" y="10569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CustomShape 1"/>
          <p:cNvSpPr/>
          <p:nvPr/>
        </p:nvSpPr>
        <p:spPr>
          <a:xfrm>
            <a:off x="324000" y="51840"/>
            <a:ext cx="8228880" cy="5019480"/>
          </a:xfrm>
          <a:prstGeom prst="roundRect">
            <a:avLst>
              <a:gd name="adj" fmla="val 16667"/>
            </a:avLst>
          </a:prstGeom>
          <a:solidFill>
            <a:srgbClr val="9fc5e8"/>
          </a:solidFill>
          <a:ln w="38160">
            <a:solidFill>
              <a:schemeClr val="dk2"/>
            </a:solidFill>
            <a:round/>
          </a:ln>
        </p:spPr>
        <p:style>
          <a:lnRef idx="0"/>
          <a:fillRef idx="0"/>
          <a:effectRef idx="0"/>
          <a:fontRef idx="minor"/>
        </p:style>
      </p:sp>
      <p:sp>
        <p:nvSpPr>
          <p:cNvPr id="328" name="CustomShape 2"/>
          <p:cNvSpPr/>
          <p:nvPr/>
        </p:nvSpPr>
        <p:spPr>
          <a:xfrm>
            <a:off x="546480" y="132480"/>
            <a:ext cx="3440520" cy="4858200"/>
          </a:xfrm>
          <a:prstGeom prst="roundRect">
            <a:avLst>
              <a:gd name="adj" fmla="val 16667"/>
            </a:avLst>
          </a:prstGeom>
          <a:solidFill>
            <a:srgbClr val="b4a7d6"/>
          </a:solidFill>
          <a:ln w="38160">
            <a:solidFill>
              <a:schemeClr val="dk2"/>
            </a:solidFill>
            <a:round/>
          </a:ln>
        </p:spPr>
        <p:style>
          <a:lnRef idx="0"/>
          <a:fillRef idx="0"/>
          <a:effectRef idx="0"/>
          <a:fontRef idx="minor"/>
        </p:style>
      </p:sp>
      <p:sp>
        <p:nvSpPr>
          <p:cNvPr id="329" name="CustomShape 3"/>
          <p:cNvSpPr/>
          <p:nvPr/>
        </p:nvSpPr>
        <p:spPr>
          <a:xfrm>
            <a:off x="5230440" y="2563560"/>
            <a:ext cx="3044880" cy="2313000"/>
          </a:xfrm>
          <a:prstGeom prst="roundRect">
            <a:avLst>
              <a:gd name="adj" fmla="val 16667"/>
            </a:avLst>
          </a:prstGeom>
          <a:solidFill>
            <a:srgbClr val="a2c4c9"/>
          </a:solidFill>
          <a:ln w="38160">
            <a:solidFill>
              <a:schemeClr val="dk2"/>
            </a:solidFill>
            <a:round/>
          </a:ln>
        </p:spPr>
        <p:style>
          <a:lnRef idx="0"/>
          <a:fillRef idx="0"/>
          <a:effectRef idx="0"/>
          <a:fontRef idx="minor"/>
        </p:style>
      </p:sp>
      <p:sp>
        <p:nvSpPr>
          <p:cNvPr id="330" name="CustomShape 4"/>
          <p:cNvSpPr/>
          <p:nvPr/>
        </p:nvSpPr>
        <p:spPr>
          <a:xfrm>
            <a:off x="5869800" y="2715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31" name="CustomShape 5"/>
          <p:cNvSpPr/>
          <p:nvPr/>
        </p:nvSpPr>
        <p:spPr>
          <a:xfrm>
            <a:off x="6081840" y="314208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2" name="CustomShape 6"/>
          <p:cNvSpPr/>
          <p:nvPr/>
        </p:nvSpPr>
        <p:spPr>
          <a:xfrm>
            <a:off x="608184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3" name="CustomShape 7"/>
          <p:cNvSpPr/>
          <p:nvPr/>
        </p:nvSpPr>
        <p:spPr>
          <a:xfrm flipH="1">
            <a:off x="585720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4" name="CustomShape 8"/>
          <p:cNvSpPr/>
          <p:nvPr/>
        </p:nvSpPr>
        <p:spPr>
          <a:xfrm>
            <a:off x="5888880" y="3319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5" name="CustomShape 9"/>
          <p:cNvSpPr/>
          <p:nvPr/>
        </p:nvSpPr>
        <p:spPr>
          <a:xfrm>
            <a:off x="739080" y="2639880"/>
            <a:ext cx="3044880" cy="2075760"/>
          </a:xfrm>
          <a:prstGeom prst="roundRect">
            <a:avLst>
              <a:gd name="adj" fmla="val 16667"/>
            </a:avLst>
          </a:prstGeom>
          <a:solidFill>
            <a:srgbClr val="ffe599"/>
          </a:solidFill>
          <a:ln w="38160">
            <a:solidFill>
              <a:schemeClr val="dk2"/>
            </a:solidFill>
            <a:round/>
          </a:ln>
        </p:spPr>
        <p:style>
          <a:lnRef idx="0"/>
          <a:fillRef idx="0"/>
          <a:effectRef idx="0"/>
          <a:fontRef idx="minor"/>
        </p:style>
      </p:sp>
      <p:sp>
        <p:nvSpPr>
          <p:cNvPr id="336" name="CustomShape 10"/>
          <p:cNvSpPr/>
          <p:nvPr/>
        </p:nvSpPr>
        <p:spPr>
          <a:xfrm>
            <a:off x="4722120" y="2496240"/>
            <a:ext cx="192600" cy="192600"/>
          </a:xfrm>
          <a:prstGeom prst="flowChartConnector">
            <a:avLst/>
          </a:prstGeom>
          <a:solidFill>
            <a:schemeClr val="lt2"/>
          </a:solidFill>
          <a:ln w="28440">
            <a:solidFill>
              <a:schemeClr val="dk2"/>
            </a:solidFill>
            <a:round/>
          </a:ln>
        </p:spPr>
        <p:style>
          <a:lnRef idx="0"/>
          <a:fillRef idx="0"/>
          <a:effectRef idx="0"/>
          <a:fontRef idx="minor"/>
        </p:style>
      </p:sp>
      <p:sp>
        <p:nvSpPr>
          <p:cNvPr id="337" name="CustomShape 11"/>
          <p:cNvSpPr/>
          <p:nvPr/>
        </p:nvSpPr>
        <p:spPr>
          <a:xfrm>
            <a:off x="4818240" y="2689200"/>
            <a:ext cx="360" cy="1731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8" name="CustomShape 12"/>
          <p:cNvSpPr/>
          <p:nvPr/>
        </p:nvSpPr>
        <p:spPr>
          <a:xfrm>
            <a:off x="482796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39" name="CustomShape 13"/>
          <p:cNvSpPr/>
          <p:nvPr/>
        </p:nvSpPr>
        <p:spPr>
          <a:xfrm flipH="1">
            <a:off x="472680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40" name="CustomShape 14"/>
          <p:cNvSpPr/>
          <p:nvPr/>
        </p:nvSpPr>
        <p:spPr>
          <a:xfrm>
            <a:off x="4730760" y="2766240"/>
            <a:ext cx="1753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41" name="CustomShape 15"/>
          <p:cNvSpPr/>
          <p:nvPr/>
        </p:nvSpPr>
        <p:spPr>
          <a:xfrm>
            <a:off x="739080" y="276480"/>
            <a:ext cx="3044880" cy="2075760"/>
          </a:xfrm>
          <a:prstGeom prst="roundRect">
            <a:avLst>
              <a:gd name="adj" fmla="val 16667"/>
            </a:avLst>
          </a:prstGeom>
          <a:solidFill>
            <a:srgbClr val="b6d7a8"/>
          </a:solidFill>
          <a:ln w="38160">
            <a:solidFill>
              <a:schemeClr val="dk2"/>
            </a:solidFill>
            <a:round/>
          </a:ln>
        </p:spPr>
        <p:style>
          <a:lnRef idx="0"/>
          <a:fillRef idx="0"/>
          <a:effectRef idx="0"/>
          <a:fontRef idx="minor"/>
        </p:style>
      </p:sp>
      <p:sp>
        <p:nvSpPr>
          <p:cNvPr id="342" name="CustomShape 16"/>
          <p:cNvSpPr/>
          <p:nvPr/>
        </p:nvSpPr>
        <p:spPr>
          <a:xfrm>
            <a:off x="5596920" y="4128480"/>
            <a:ext cx="2478600" cy="5155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Medical Care</a:t>
            </a:r>
            <a:endParaRPr b="0" lang="en-US" sz="3000" spc="-1" strike="noStrike">
              <a:latin typeface="Arial"/>
            </a:endParaRPr>
          </a:p>
        </p:txBody>
      </p:sp>
      <p:sp>
        <p:nvSpPr>
          <p:cNvPr id="343" name="CustomShape 17"/>
          <p:cNvSpPr/>
          <p:nvPr/>
        </p:nvSpPr>
        <p:spPr>
          <a:xfrm>
            <a:off x="866160" y="270000"/>
            <a:ext cx="2421720" cy="6559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Close family</a:t>
            </a:r>
            <a:endParaRPr b="0" lang="en-US" sz="3000" spc="-1" strike="noStrike">
              <a:latin typeface="Arial"/>
            </a:endParaRPr>
          </a:p>
        </p:txBody>
      </p:sp>
      <p:sp>
        <p:nvSpPr>
          <p:cNvPr id="344" name="CustomShape 18"/>
          <p:cNvSpPr/>
          <p:nvPr/>
        </p:nvSpPr>
        <p:spPr>
          <a:xfrm>
            <a:off x="1417320" y="3977640"/>
            <a:ext cx="1944360" cy="59508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Day Care</a:t>
            </a:r>
            <a:endParaRPr b="0" lang="en-US" sz="3000" spc="-1" strike="noStrike">
              <a:latin typeface="Arial"/>
            </a:endParaRPr>
          </a:p>
        </p:txBody>
      </p:sp>
      <p:sp>
        <p:nvSpPr>
          <p:cNvPr id="345" name="CustomShape 19"/>
          <p:cNvSpPr/>
          <p:nvPr/>
        </p:nvSpPr>
        <p:spPr>
          <a:xfrm>
            <a:off x="5859000" y="291600"/>
            <a:ext cx="1800720" cy="48204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Everyone</a:t>
            </a:r>
            <a:endParaRPr b="0" lang="en-US" sz="3000" spc="-1" strike="noStrike">
              <a:latin typeface="Arial"/>
            </a:endParaRPr>
          </a:p>
        </p:txBody>
      </p:sp>
      <p:sp>
        <p:nvSpPr>
          <p:cNvPr id="346" name="CustomShape 20"/>
          <p:cNvSpPr/>
          <p:nvPr/>
        </p:nvSpPr>
        <p:spPr>
          <a:xfrm>
            <a:off x="7112880" y="30207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47" name="CustomShape 21"/>
          <p:cNvSpPr/>
          <p:nvPr/>
        </p:nvSpPr>
        <p:spPr>
          <a:xfrm>
            <a:off x="7324920" y="34466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48" name="CustomShape 22"/>
          <p:cNvSpPr/>
          <p:nvPr/>
        </p:nvSpPr>
        <p:spPr>
          <a:xfrm>
            <a:off x="732492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49" name="CustomShape 23"/>
          <p:cNvSpPr/>
          <p:nvPr/>
        </p:nvSpPr>
        <p:spPr>
          <a:xfrm flipH="1">
            <a:off x="710028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0" name="CustomShape 24"/>
          <p:cNvSpPr/>
          <p:nvPr/>
        </p:nvSpPr>
        <p:spPr>
          <a:xfrm>
            <a:off x="7131960" y="36248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1" name="CustomShape 25"/>
          <p:cNvSpPr/>
          <p:nvPr/>
        </p:nvSpPr>
        <p:spPr>
          <a:xfrm>
            <a:off x="6460200" y="8985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52" name="CustomShape 26"/>
          <p:cNvSpPr/>
          <p:nvPr/>
        </p:nvSpPr>
        <p:spPr>
          <a:xfrm>
            <a:off x="6672600" y="13244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3" name="CustomShape 27"/>
          <p:cNvSpPr/>
          <p:nvPr/>
        </p:nvSpPr>
        <p:spPr>
          <a:xfrm>
            <a:off x="667260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4" name="CustomShape 28"/>
          <p:cNvSpPr/>
          <p:nvPr/>
        </p:nvSpPr>
        <p:spPr>
          <a:xfrm flipH="1">
            <a:off x="644796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5" name="CustomShape 29"/>
          <p:cNvSpPr/>
          <p:nvPr/>
        </p:nvSpPr>
        <p:spPr>
          <a:xfrm>
            <a:off x="6479640" y="15026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6" name="CustomShape 30"/>
          <p:cNvSpPr/>
          <p:nvPr/>
        </p:nvSpPr>
        <p:spPr>
          <a:xfrm>
            <a:off x="4222440" y="20019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57" name="CustomShape 31"/>
          <p:cNvSpPr/>
          <p:nvPr/>
        </p:nvSpPr>
        <p:spPr>
          <a:xfrm>
            <a:off x="4434480" y="242820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8" name="CustomShape 32"/>
          <p:cNvSpPr/>
          <p:nvPr/>
        </p:nvSpPr>
        <p:spPr>
          <a:xfrm>
            <a:off x="443448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59" name="CustomShape 33"/>
          <p:cNvSpPr/>
          <p:nvPr/>
        </p:nvSpPr>
        <p:spPr>
          <a:xfrm flipH="1">
            <a:off x="420984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0" name="CustomShape 34"/>
          <p:cNvSpPr/>
          <p:nvPr/>
        </p:nvSpPr>
        <p:spPr>
          <a:xfrm>
            <a:off x="4241520" y="26060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1" name="CustomShape 35"/>
          <p:cNvSpPr/>
          <p:nvPr/>
        </p:nvSpPr>
        <p:spPr>
          <a:xfrm>
            <a:off x="2456640" y="27396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62" name="CustomShape 36"/>
          <p:cNvSpPr/>
          <p:nvPr/>
        </p:nvSpPr>
        <p:spPr>
          <a:xfrm>
            <a:off x="2668680" y="31658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3" name="CustomShape 37"/>
          <p:cNvSpPr/>
          <p:nvPr/>
        </p:nvSpPr>
        <p:spPr>
          <a:xfrm>
            <a:off x="266868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4" name="CustomShape 38"/>
          <p:cNvSpPr/>
          <p:nvPr/>
        </p:nvSpPr>
        <p:spPr>
          <a:xfrm flipH="1">
            <a:off x="244440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5" name="CustomShape 39"/>
          <p:cNvSpPr/>
          <p:nvPr/>
        </p:nvSpPr>
        <p:spPr>
          <a:xfrm>
            <a:off x="2476080" y="33436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6" name="CustomShape 40"/>
          <p:cNvSpPr/>
          <p:nvPr/>
        </p:nvSpPr>
        <p:spPr>
          <a:xfrm>
            <a:off x="3070800" y="3106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67" name="CustomShape 41"/>
          <p:cNvSpPr/>
          <p:nvPr/>
        </p:nvSpPr>
        <p:spPr>
          <a:xfrm>
            <a:off x="3282840" y="3531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8" name="CustomShape 42"/>
          <p:cNvSpPr/>
          <p:nvPr/>
        </p:nvSpPr>
        <p:spPr>
          <a:xfrm>
            <a:off x="328284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69" name="CustomShape 43"/>
          <p:cNvSpPr/>
          <p:nvPr/>
        </p:nvSpPr>
        <p:spPr>
          <a:xfrm flipH="1">
            <a:off x="305856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0" name="CustomShape 44"/>
          <p:cNvSpPr/>
          <p:nvPr/>
        </p:nvSpPr>
        <p:spPr>
          <a:xfrm>
            <a:off x="3090240" y="3710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1" name="CustomShape 45"/>
          <p:cNvSpPr/>
          <p:nvPr/>
        </p:nvSpPr>
        <p:spPr>
          <a:xfrm>
            <a:off x="914400" y="3448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72" name="CustomShape 46"/>
          <p:cNvSpPr/>
          <p:nvPr/>
        </p:nvSpPr>
        <p:spPr>
          <a:xfrm>
            <a:off x="1126440" y="3873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3" name="CustomShape 47"/>
          <p:cNvSpPr/>
          <p:nvPr/>
        </p:nvSpPr>
        <p:spPr>
          <a:xfrm>
            <a:off x="112644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4" name="CustomShape 48"/>
          <p:cNvSpPr/>
          <p:nvPr/>
        </p:nvSpPr>
        <p:spPr>
          <a:xfrm flipH="1">
            <a:off x="90216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5" name="CustomShape 49"/>
          <p:cNvSpPr/>
          <p:nvPr/>
        </p:nvSpPr>
        <p:spPr>
          <a:xfrm>
            <a:off x="933840" y="4052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6" name="CustomShape 50"/>
          <p:cNvSpPr/>
          <p:nvPr/>
        </p:nvSpPr>
        <p:spPr>
          <a:xfrm>
            <a:off x="903600" y="9378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77" name="CustomShape 51"/>
          <p:cNvSpPr/>
          <p:nvPr/>
        </p:nvSpPr>
        <p:spPr>
          <a:xfrm>
            <a:off x="1115640" y="13640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8" name="CustomShape 52"/>
          <p:cNvSpPr/>
          <p:nvPr/>
        </p:nvSpPr>
        <p:spPr>
          <a:xfrm>
            <a:off x="111564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79" name="CustomShape 53"/>
          <p:cNvSpPr/>
          <p:nvPr/>
        </p:nvSpPr>
        <p:spPr>
          <a:xfrm flipH="1">
            <a:off x="89100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0" name="CustomShape 54"/>
          <p:cNvSpPr/>
          <p:nvPr/>
        </p:nvSpPr>
        <p:spPr>
          <a:xfrm>
            <a:off x="922680" y="15418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1" name="CustomShape 55"/>
          <p:cNvSpPr/>
          <p:nvPr/>
        </p:nvSpPr>
        <p:spPr>
          <a:xfrm>
            <a:off x="2014920" y="1059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82" name="CustomShape 56"/>
          <p:cNvSpPr/>
          <p:nvPr/>
        </p:nvSpPr>
        <p:spPr>
          <a:xfrm>
            <a:off x="2226960" y="148572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3" name="CustomShape 57"/>
          <p:cNvSpPr/>
          <p:nvPr/>
        </p:nvSpPr>
        <p:spPr>
          <a:xfrm>
            <a:off x="222696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4" name="CustomShape 58"/>
          <p:cNvSpPr/>
          <p:nvPr/>
        </p:nvSpPr>
        <p:spPr>
          <a:xfrm flipH="1">
            <a:off x="200268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5" name="CustomShape 59"/>
          <p:cNvSpPr/>
          <p:nvPr/>
        </p:nvSpPr>
        <p:spPr>
          <a:xfrm>
            <a:off x="2034360" y="1663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6" name="CustomShape 60"/>
          <p:cNvSpPr/>
          <p:nvPr/>
        </p:nvSpPr>
        <p:spPr>
          <a:xfrm>
            <a:off x="3064680" y="4528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387" name="CustomShape 61"/>
          <p:cNvSpPr/>
          <p:nvPr/>
        </p:nvSpPr>
        <p:spPr>
          <a:xfrm>
            <a:off x="3276720" y="8787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8" name="CustomShape 62"/>
          <p:cNvSpPr/>
          <p:nvPr/>
        </p:nvSpPr>
        <p:spPr>
          <a:xfrm>
            <a:off x="327672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89" name="CustomShape 63"/>
          <p:cNvSpPr/>
          <p:nvPr/>
        </p:nvSpPr>
        <p:spPr>
          <a:xfrm flipH="1">
            <a:off x="305208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90" name="CustomShape 64"/>
          <p:cNvSpPr/>
          <p:nvPr/>
        </p:nvSpPr>
        <p:spPr>
          <a:xfrm>
            <a:off x="3083760" y="10569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CustomShape 1"/>
          <p:cNvSpPr/>
          <p:nvPr/>
        </p:nvSpPr>
        <p:spPr>
          <a:xfrm>
            <a:off x="1406160" y="51840"/>
            <a:ext cx="2676240" cy="4968360"/>
          </a:xfrm>
          <a:prstGeom prst="roundRect">
            <a:avLst>
              <a:gd name="adj" fmla="val 16667"/>
            </a:avLst>
          </a:prstGeom>
          <a:solidFill>
            <a:srgbClr val="9fc5e8"/>
          </a:solidFill>
          <a:ln w="38160">
            <a:solidFill>
              <a:schemeClr val="dk2"/>
            </a:solidFill>
            <a:round/>
          </a:ln>
        </p:spPr>
        <p:style>
          <a:lnRef idx="0"/>
          <a:fillRef idx="0"/>
          <a:effectRef idx="0"/>
          <a:fontRef idx="minor"/>
        </p:style>
      </p:sp>
      <p:sp>
        <p:nvSpPr>
          <p:cNvPr id="392" name="CustomShape 2"/>
          <p:cNvSpPr/>
          <p:nvPr/>
        </p:nvSpPr>
        <p:spPr>
          <a:xfrm>
            <a:off x="1841760" y="132480"/>
            <a:ext cx="1846080" cy="2621520"/>
          </a:xfrm>
          <a:prstGeom prst="roundRect">
            <a:avLst>
              <a:gd name="adj" fmla="val 16667"/>
            </a:avLst>
          </a:prstGeom>
          <a:solidFill>
            <a:srgbClr val="b4a7d6"/>
          </a:solidFill>
          <a:ln w="38160">
            <a:solidFill>
              <a:schemeClr val="dk2"/>
            </a:solidFill>
            <a:round/>
          </a:ln>
        </p:spPr>
        <p:style>
          <a:lnRef idx="0"/>
          <a:fillRef idx="0"/>
          <a:effectRef idx="0"/>
          <a:fontRef idx="minor"/>
        </p:style>
      </p:sp>
      <p:sp>
        <p:nvSpPr>
          <p:cNvPr id="393" name="CustomShape 3"/>
          <p:cNvSpPr/>
          <p:nvPr/>
        </p:nvSpPr>
        <p:spPr>
          <a:xfrm>
            <a:off x="2012040" y="3670920"/>
            <a:ext cx="1468440" cy="1139040"/>
          </a:xfrm>
          <a:prstGeom prst="roundRect">
            <a:avLst>
              <a:gd name="adj" fmla="val 16667"/>
            </a:avLst>
          </a:prstGeom>
          <a:solidFill>
            <a:srgbClr val="a2c4c9"/>
          </a:solidFill>
          <a:ln w="38160">
            <a:solidFill>
              <a:schemeClr val="dk2"/>
            </a:solidFill>
            <a:round/>
          </a:ln>
        </p:spPr>
        <p:style>
          <a:lnRef idx="0"/>
          <a:fillRef idx="0"/>
          <a:effectRef idx="0"/>
          <a:fontRef idx="minor"/>
        </p:style>
      </p:sp>
      <p:sp>
        <p:nvSpPr>
          <p:cNvPr id="394" name="CustomShape 4"/>
          <p:cNvSpPr/>
          <p:nvPr/>
        </p:nvSpPr>
        <p:spPr>
          <a:xfrm>
            <a:off x="2034360" y="1468800"/>
            <a:ext cx="1468440" cy="1080000"/>
          </a:xfrm>
          <a:prstGeom prst="roundRect">
            <a:avLst>
              <a:gd name="adj" fmla="val 16667"/>
            </a:avLst>
          </a:prstGeom>
          <a:solidFill>
            <a:srgbClr val="ffe599"/>
          </a:solidFill>
          <a:ln w="38160">
            <a:solidFill>
              <a:schemeClr val="dk2"/>
            </a:solidFill>
            <a:round/>
          </a:ln>
        </p:spPr>
        <p:style>
          <a:lnRef idx="0"/>
          <a:fillRef idx="0"/>
          <a:effectRef idx="0"/>
          <a:fontRef idx="minor"/>
        </p:style>
      </p:sp>
      <p:sp>
        <p:nvSpPr>
          <p:cNvPr id="395" name="CustomShape 5"/>
          <p:cNvSpPr/>
          <p:nvPr/>
        </p:nvSpPr>
        <p:spPr>
          <a:xfrm>
            <a:off x="8024040" y="3729600"/>
            <a:ext cx="317520" cy="317520"/>
          </a:xfrm>
          <a:prstGeom prst="flowChartConnector">
            <a:avLst/>
          </a:prstGeom>
          <a:solidFill>
            <a:schemeClr val="lt2"/>
          </a:solidFill>
          <a:ln w="28440">
            <a:solidFill>
              <a:schemeClr val="dk2"/>
            </a:solidFill>
            <a:round/>
          </a:ln>
        </p:spPr>
        <p:style>
          <a:lnRef idx="0"/>
          <a:fillRef idx="0"/>
          <a:effectRef idx="0"/>
          <a:fontRef idx="minor"/>
        </p:style>
      </p:sp>
      <p:sp>
        <p:nvSpPr>
          <p:cNvPr id="396" name="CustomShape 6"/>
          <p:cNvSpPr/>
          <p:nvPr/>
        </p:nvSpPr>
        <p:spPr>
          <a:xfrm>
            <a:off x="8182080" y="4047480"/>
            <a:ext cx="1080" cy="285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97" name="CustomShape 7"/>
          <p:cNvSpPr/>
          <p:nvPr/>
        </p:nvSpPr>
        <p:spPr>
          <a:xfrm>
            <a:off x="8198280" y="4318560"/>
            <a:ext cx="172800" cy="2595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98" name="CustomShape 8"/>
          <p:cNvSpPr/>
          <p:nvPr/>
        </p:nvSpPr>
        <p:spPr>
          <a:xfrm flipH="1">
            <a:off x="8031600" y="4318560"/>
            <a:ext cx="172800" cy="2595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399" name="CustomShape 9"/>
          <p:cNvSpPr/>
          <p:nvPr/>
        </p:nvSpPr>
        <p:spPr>
          <a:xfrm>
            <a:off x="8038440" y="4174200"/>
            <a:ext cx="28836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00" name="CustomShape 10"/>
          <p:cNvSpPr/>
          <p:nvPr/>
        </p:nvSpPr>
        <p:spPr>
          <a:xfrm>
            <a:off x="2034360" y="276480"/>
            <a:ext cx="1468440" cy="1080000"/>
          </a:xfrm>
          <a:prstGeom prst="roundRect">
            <a:avLst>
              <a:gd name="adj" fmla="val 16667"/>
            </a:avLst>
          </a:prstGeom>
          <a:solidFill>
            <a:srgbClr val="b6d7a8"/>
          </a:solidFill>
          <a:ln w="38160">
            <a:solidFill>
              <a:schemeClr val="dk2"/>
            </a:solidFill>
            <a:round/>
          </a:ln>
        </p:spPr>
        <p:style>
          <a:lnRef idx="0"/>
          <a:fillRef idx="0"/>
          <a:effectRef idx="0"/>
          <a:fontRef idx="minor"/>
        </p:style>
      </p:sp>
      <p:sp>
        <p:nvSpPr>
          <p:cNvPr id="401" name="CustomShape 11"/>
          <p:cNvSpPr/>
          <p:nvPr/>
        </p:nvSpPr>
        <p:spPr>
          <a:xfrm>
            <a:off x="7201440" y="2916360"/>
            <a:ext cx="700920" cy="700920"/>
          </a:xfrm>
          <a:prstGeom prst="flowChartConnector">
            <a:avLst/>
          </a:prstGeom>
          <a:solidFill>
            <a:schemeClr val="lt2"/>
          </a:solidFill>
          <a:ln w="28440">
            <a:solidFill>
              <a:schemeClr val="dk2"/>
            </a:solidFill>
            <a:round/>
          </a:ln>
        </p:spPr>
        <p:style>
          <a:lnRef idx="0"/>
          <a:fillRef idx="0"/>
          <a:effectRef idx="0"/>
          <a:fontRef idx="minor"/>
        </p:style>
      </p:sp>
      <p:sp>
        <p:nvSpPr>
          <p:cNvPr id="402" name="CustomShape 12"/>
          <p:cNvSpPr/>
          <p:nvPr/>
        </p:nvSpPr>
        <p:spPr>
          <a:xfrm>
            <a:off x="7550640" y="3617640"/>
            <a:ext cx="2520" cy="630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03" name="CustomShape 13"/>
          <p:cNvSpPr/>
          <p:nvPr/>
        </p:nvSpPr>
        <p:spPr>
          <a:xfrm>
            <a:off x="7550640" y="4218120"/>
            <a:ext cx="382320" cy="5734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04" name="CustomShape 14"/>
          <p:cNvSpPr/>
          <p:nvPr/>
        </p:nvSpPr>
        <p:spPr>
          <a:xfrm flipH="1">
            <a:off x="7182360" y="4218120"/>
            <a:ext cx="382320" cy="5734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05" name="CustomShape 15"/>
          <p:cNvSpPr/>
          <p:nvPr/>
        </p:nvSpPr>
        <p:spPr>
          <a:xfrm>
            <a:off x="7233480" y="3910680"/>
            <a:ext cx="6372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06" name="CustomShape 16"/>
          <p:cNvSpPr/>
          <p:nvPr/>
        </p:nvSpPr>
        <p:spPr>
          <a:xfrm>
            <a:off x="5784120" y="1468800"/>
            <a:ext cx="1571400" cy="2519640"/>
          </a:xfrm>
          <a:prstGeom prst="roundRect">
            <a:avLst>
              <a:gd name="adj" fmla="val 16667"/>
            </a:avLst>
          </a:prstGeom>
          <a:solidFill>
            <a:srgbClr val="000000"/>
          </a:solidFill>
          <a:ln w="9360">
            <a:solidFill>
              <a:schemeClr val="dk2"/>
            </a:solidFill>
            <a:round/>
          </a:ln>
        </p:spPr>
        <p:style>
          <a:lnRef idx="0"/>
          <a:fillRef idx="0"/>
          <a:effectRef idx="0"/>
          <a:fontRef idx="minor"/>
        </p:style>
      </p:sp>
      <p:sp>
        <p:nvSpPr>
          <p:cNvPr id="407" name="CustomShape 17"/>
          <p:cNvSpPr/>
          <p:nvPr/>
        </p:nvSpPr>
        <p:spPr>
          <a:xfrm>
            <a:off x="5944680" y="1650600"/>
            <a:ext cx="1253160" cy="2013840"/>
          </a:xfrm>
          <a:prstGeom prst="roundRect">
            <a:avLst>
              <a:gd name="adj" fmla="val 16667"/>
            </a:avLst>
          </a:prstGeom>
          <a:solidFill>
            <a:srgbClr val="ffffff"/>
          </a:solidFill>
          <a:ln w="9360">
            <a:solidFill>
              <a:schemeClr val="dk2"/>
            </a:solidFill>
            <a:round/>
          </a:ln>
        </p:spPr>
        <p:style>
          <a:lnRef idx="0"/>
          <a:fillRef idx="0"/>
          <a:effectRef idx="0"/>
          <a:fontRef idx="minor"/>
        </p:style>
      </p:sp>
      <p:sp>
        <p:nvSpPr>
          <p:cNvPr id="408" name="CustomShape 18"/>
          <p:cNvSpPr/>
          <p:nvPr/>
        </p:nvSpPr>
        <p:spPr>
          <a:xfrm>
            <a:off x="6464880" y="3718440"/>
            <a:ext cx="212760" cy="219240"/>
          </a:xfrm>
          <a:prstGeom prst="ellipse">
            <a:avLst/>
          </a:prstGeom>
          <a:solidFill>
            <a:schemeClr val="lt2"/>
          </a:solidFill>
          <a:ln w="9360">
            <a:solidFill>
              <a:schemeClr val="dk2"/>
            </a:solidFill>
            <a:round/>
          </a:ln>
        </p:spPr>
        <p:style>
          <a:lnRef idx="0"/>
          <a:fillRef idx="0"/>
          <a:effectRef idx="0"/>
          <a:fontRef idx="minor"/>
        </p:style>
      </p:sp>
      <p:sp>
        <p:nvSpPr>
          <p:cNvPr id="409" name="CustomShape 19"/>
          <p:cNvSpPr/>
          <p:nvPr/>
        </p:nvSpPr>
        <p:spPr>
          <a:xfrm>
            <a:off x="6060600" y="1745280"/>
            <a:ext cx="220680" cy="228600"/>
          </a:xfrm>
          <a:prstGeom prst="roundRect">
            <a:avLst>
              <a:gd name="adj" fmla="val 16667"/>
            </a:avLst>
          </a:prstGeom>
          <a:solidFill>
            <a:srgbClr val="a4c2f4"/>
          </a:solidFill>
          <a:ln w="38160">
            <a:solidFill>
              <a:schemeClr val="dk2"/>
            </a:solidFill>
            <a:round/>
          </a:ln>
        </p:spPr>
        <p:style>
          <a:lnRef idx="0"/>
          <a:fillRef idx="0"/>
          <a:effectRef idx="0"/>
          <a:fontRef idx="minor"/>
        </p:style>
      </p:sp>
      <p:sp>
        <p:nvSpPr>
          <p:cNvPr id="410" name="CustomShape 20"/>
          <p:cNvSpPr/>
          <p:nvPr/>
        </p:nvSpPr>
        <p:spPr>
          <a:xfrm>
            <a:off x="6330600" y="1762200"/>
            <a:ext cx="742320" cy="3600"/>
          </a:xfrm>
          <a:custGeom>
            <a:avLst/>
            <a:gdLst/>
            <a:ahLst/>
            <a:rect l="l" t="t" r="r" b="b"/>
            <a:pathLst>
              <a:path w="21600" h="21600">
                <a:moveTo>
                  <a:pt x="0" y="0"/>
                </a:moveTo>
                <a:lnTo>
                  <a:pt x="21600" y="21600"/>
                </a:lnTo>
              </a:path>
            </a:pathLst>
          </a:custGeom>
          <a:noFill/>
          <a:ln w="28440">
            <a:solidFill>
              <a:schemeClr val="dk2"/>
            </a:solidFill>
            <a:custDash>
              <a:ds d="800000" sp="300000"/>
              <a:ds d="100000" sp="300000"/>
            </a:custDash>
            <a:round/>
          </a:ln>
        </p:spPr>
        <p:style>
          <a:lnRef idx="0"/>
          <a:fillRef idx="0"/>
          <a:effectRef idx="0"/>
          <a:fontRef idx="minor"/>
        </p:style>
      </p:sp>
      <p:sp>
        <p:nvSpPr>
          <p:cNvPr id="411" name="CustomShape 21"/>
          <p:cNvSpPr/>
          <p:nvPr/>
        </p:nvSpPr>
        <p:spPr>
          <a:xfrm>
            <a:off x="6330600" y="1859760"/>
            <a:ext cx="742320" cy="3600"/>
          </a:xfrm>
          <a:custGeom>
            <a:avLst/>
            <a:gdLst/>
            <a:ahLst/>
            <a:rect l="l" t="t" r="r" b="b"/>
            <a:pathLst>
              <a:path w="21600" h="21600">
                <a:moveTo>
                  <a:pt x="0" y="0"/>
                </a:moveTo>
                <a:lnTo>
                  <a:pt x="21600" y="21600"/>
                </a:lnTo>
              </a:path>
            </a:pathLst>
          </a:custGeom>
          <a:noFill/>
          <a:ln w="28440">
            <a:solidFill>
              <a:schemeClr val="dk2"/>
            </a:solidFill>
            <a:custDash>
              <a:ds d="400000" sp="300000"/>
              <a:ds d="100000" sp="300000"/>
            </a:custDash>
            <a:round/>
          </a:ln>
        </p:spPr>
        <p:style>
          <a:lnRef idx="0"/>
          <a:fillRef idx="0"/>
          <a:effectRef idx="0"/>
          <a:fontRef idx="minor"/>
        </p:style>
      </p:sp>
      <p:sp>
        <p:nvSpPr>
          <p:cNvPr id="412" name="CustomShape 22"/>
          <p:cNvSpPr/>
          <p:nvPr/>
        </p:nvSpPr>
        <p:spPr>
          <a:xfrm>
            <a:off x="6330600" y="1957320"/>
            <a:ext cx="742320" cy="3600"/>
          </a:xfrm>
          <a:custGeom>
            <a:avLst/>
            <a:gdLst/>
            <a:ahLst/>
            <a:rect l="l" t="t" r="r" b="b"/>
            <a:pathLst>
              <a:path w="21600" h="21600">
                <a:moveTo>
                  <a:pt x="0" y="0"/>
                </a:moveTo>
                <a:lnTo>
                  <a:pt x="21600" y="21600"/>
                </a:lnTo>
              </a:path>
            </a:pathLst>
          </a:custGeom>
          <a:noFill/>
          <a:ln w="28440">
            <a:solidFill>
              <a:schemeClr val="dk2"/>
            </a:solidFill>
            <a:custDash>
              <a:ds d="400000" sp="300000"/>
            </a:custDash>
            <a:round/>
          </a:ln>
        </p:spPr>
        <p:style>
          <a:lnRef idx="0"/>
          <a:fillRef idx="0"/>
          <a:effectRef idx="0"/>
          <a:fontRef idx="minor"/>
        </p:style>
      </p:sp>
      <p:sp>
        <p:nvSpPr>
          <p:cNvPr id="413" name="CustomShape 23"/>
          <p:cNvSpPr/>
          <p:nvPr/>
        </p:nvSpPr>
        <p:spPr>
          <a:xfrm>
            <a:off x="6076440" y="205704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14" name="CustomShape 24"/>
          <p:cNvSpPr/>
          <p:nvPr/>
        </p:nvSpPr>
        <p:spPr>
          <a:xfrm>
            <a:off x="6076440" y="215460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15" name="CustomShape 25"/>
          <p:cNvSpPr/>
          <p:nvPr/>
        </p:nvSpPr>
        <p:spPr>
          <a:xfrm>
            <a:off x="6060600" y="2282040"/>
            <a:ext cx="220680" cy="228600"/>
          </a:xfrm>
          <a:prstGeom prst="roundRect">
            <a:avLst>
              <a:gd name="adj" fmla="val 16667"/>
            </a:avLst>
          </a:prstGeom>
          <a:solidFill>
            <a:srgbClr val="b4a7d6"/>
          </a:solidFill>
          <a:ln w="38160">
            <a:solidFill>
              <a:schemeClr val="dk2"/>
            </a:solidFill>
            <a:round/>
          </a:ln>
        </p:spPr>
        <p:style>
          <a:lnRef idx="0"/>
          <a:fillRef idx="0"/>
          <a:effectRef idx="0"/>
          <a:fontRef idx="minor"/>
        </p:style>
      </p:sp>
      <p:sp>
        <p:nvSpPr>
          <p:cNvPr id="416" name="CustomShape 26"/>
          <p:cNvSpPr/>
          <p:nvPr/>
        </p:nvSpPr>
        <p:spPr>
          <a:xfrm>
            <a:off x="6330600" y="2298960"/>
            <a:ext cx="742320" cy="3600"/>
          </a:xfrm>
          <a:custGeom>
            <a:avLst/>
            <a:gdLst/>
            <a:ahLst/>
            <a:rect l="l" t="t" r="r" b="b"/>
            <a:pathLst>
              <a:path w="21600" h="21600">
                <a:moveTo>
                  <a:pt x="0" y="0"/>
                </a:moveTo>
                <a:lnTo>
                  <a:pt x="21600" y="21600"/>
                </a:lnTo>
              </a:path>
            </a:pathLst>
          </a:custGeom>
          <a:noFill/>
          <a:ln w="28440">
            <a:solidFill>
              <a:schemeClr val="dk2"/>
            </a:solidFill>
            <a:custDash>
              <a:ds d="800000" sp="300000"/>
              <a:ds d="100000" sp="300000"/>
            </a:custDash>
            <a:round/>
          </a:ln>
        </p:spPr>
        <p:style>
          <a:lnRef idx="0"/>
          <a:fillRef idx="0"/>
          <a:effectRef idx="0"/>
          <a:fontRef idx="minor"/>
        </p:style>
      </p:sp>
      <p:sp>
        <p:nvSpPr>
          <p:cNvPr id="417" name="CustomShape 27"/>
          <p:cNvSpPr/>
          <p:nvPr/>
        </p:nvSpPr>
        <p:spPr>
          <a:xfrm>
            <a:off x="6330600" y="2396520"/>
            <a:ext cx="742320" cy="3600"/>
          </a:xfrm>
          <a:custGeom>
            <a:avLst/>
            <a:gdLst/>
            <a:ahLst/>
            <a:rect l="l" t="t" r="r" b="b"/>
            <a:pathLst>
              <a:path w="21600" h="21600">
                <a:moveTo>
                  <a:pt x="0" y="0"/>
                </a:moveTo>
                <a:lnTo>
                  <a:pt x="21600" y="21600"/>
                </a:lnTo>
              </a:path>
            </a:pathLst>
          </a:custGeom>
          <a:noFill/>
          <a:ln w="28440">
            <a:solidFill>
              <a:schemeClr val="dk2"/>
            </a:solidFill>
            <a:custDash>
              <a:ds d="400000" sp="300000"/>
              <a:ds d="100000" sp="300000"/>
            </a:custDash>
            <a:round/>
          </a:ln>
        </p:spPr>
        <p:style>
          <a:lnRef idx="0"/>
          <a:fillRef idx="0"/>
          <a:effectRef idx="0"/>
          <a:fontRef idx="minor"/>
        </p:style>
      </p:sp>
      <p:sp>
        <p:nvSpPr>
          <p:cNvPr id="418" name="CustomShape 28"/>
          <p:cNvSpPr/>
          <p:nvPr/>
        </p:nvSpPr>
        <p:spPr>
          <a:xfrm>
            <a:off x="6330600" y="2494080"/>
            <a:ext cx="742320" cy="3600"/>
          </a:xfrm>
          <a:custGeom>
            <a:avLst/>
            <a:gdLst/>
            <a:ahLst/>
            <a:rect l="l" t="t" r="r" b="b"/>
            <a:pathLst>
              <a:path w="21600" h="21600">
                <a:moveTo>
                  <a:pt x="0" y="0"/>
                </a:moveTo>
                <a:lnTo>
                  <a:pt x="21600" y="21600"/>
                </a:lnTo>
              </a:path>
            </a:pathLst>
          </a:custGeom>
          <a:noFill/>
          <a:ln w="28440">
            <a:solidFill>
              <a:schemeClr val="dk2"/>
            </a:solidFill>
            <a:custDash>
              <a:ds d="400000" sp="300000"/>
            </a:custDash>
            <a:round/>
          </a:ln>
        </p:spPr>
        <p:style>
          <a:lnRef idx="0"/>
          <a:fillRef idx="0"/>
          <a:effectRef idx="0"/>
          <a:fontRef idx="minor"/>
        </p:style>
      </p:sp>
      <p:sp>
        <p:nvSpPr>
          <p:cNvPr id="419" name="CustomShape 29"/>
          <p:cNvSpPr/>
          <p:nvPr/>
        </p:nvSpPr>
        <p:spPr>
          <a:xfrm>
            <a:off x="6076440" y="259380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20" name="CustomShape 30"/>
          <p:cNvSpPr/>
          <p:nvPr/>
        </p:nvSpPr>
        <p:spPr>
          <a:xfrm>
            <a:off x="6076440" y="269136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21" name="CustomShape 31"/>
          <p:cNvSpPr/>
          <p:nvPr/>
        </p:nvSpPr>
        <p:spPr>
          <a:xfrm>
            <a:off x="6060600" y="2818800"/>
            <a:ext cx="220680" cy="228600"/>
          </a:xfrm>
          <a:prstGeom prst="roundRect">
            <a:avLst>
              <a:gd name="adj" fmla="val 16667"/>
            </a:avLst>
          </a:prstGeom>
          <a:solidFill>
            <a:srgbClr val="b6d7a8"/>
          </a:solidFill>
          <a:ln w="38160">
            <a:solidFill>
              <a:schemeClr val="dk2"/>
            </a:solidFill>
            <a:round/>
          </a:ln>
        </p:spPr>
        <p:style>
          <a:lnRef idx="0"/>
          <a:fillRef idx="0"/>
          <a:effectRef idx="0"/>
          <a:fontRef idx="minor"/>
        </p:style>
      </p:sp>
      <p:sp>
        <p:nvSpPr>
          <p:cNvPr id="422" name="CustomShape 32"/>
          <p:cNvSpPr/>
          <p:nvPr/>
        </p:nvSpPr>
        <p:spPr>
          <a:xfrm>
            <a:off x="6330600" y="2835720"/>
            <a:ext cx="742320" cy="3600"/>
          </a:xfrm>
          <a:custGeom>
            <a:avLst/>
            <a:gdLst/>
            <a:ahLst/>
            <a:rect l="l" t="t" r="r" b="b"/>
            <a:pathLst>
              <a:path w="21600" h="21600">
                <a:moveTo>
                  <a:pt x="0" y="0"/>
                </a:moveTo>
                <a:lnTo>
                  <a:pt x="21600" y="21600"/>
                </a:lnTo>
              </a:path>
            </a:pathLst>
          </a:custGeom>
          <a:noFill/>
          <a:ln w="28440">
            <a:solidFill>
              <a:schemeClr val="dk2"/>
            </a:solidFill>
            <a:custDash>
              <a:ds d="800000" sp="300000"/>
              <a:ds d="100000" sp="300000"/>
            </a:custDash>
            <a:round/>
          </a:ln>
        </p:spPr>
        <p:style>
          <a:lnRef idx="0"/>
          <a:fillRef idx="0"/>
          <a:effectRef idx="0"/>
          <a:fontRef idx="minor"/>
        </p:style>
      </p:sp>
      <p:sp>
        <p:nvSpPr>
          <p:cNvPr id="423" name="CustomShape 33"/>
          <p:cNvSpPr/>
          <p:nvPr/>
        </p:nvSpPr>
        <p:spPr>
          <a:xfrm>
            <a:off x="6330600" y="2933280"/>
            <a:ext cx="742320" cy="3600"/>
          </a:xfrm>
          <a:custGeom>
            <a:avLst/>
            <a:gdLst/>
            <a:ahLst/>
            <a:rect l="l" t="t" r="r" b="b"/>
            <a:pathLst>
              <a:path w="21600" h="21600">
                <a:moveTo>
                  <a:pt x="0" y="0"/>
                </a:moveTo>
                <a:lnTo>
                  <a:pt x="21600" y="21600"/>
                </a:lnTo>
              </a:path>
            </a:pathLst>
          </a:custGeom>
          <a:noFill/>
          <a:ln w="28440">
            <a:solidFill>
              <a:schemeClr val="dk2"/>
            </a:solidFill>
            <a:custDash>
              <a:ds d="400000" sp="300000"/>
              <a:ds d="100000" sp="300000"/>
            </a:custDash>
            <a:round/>
          </a:ln>
        </p:spPr>
        <p:style>
          <a:lnRef idx="0"/>
          <a:fillRef idx="0"/>
          <a:effectRef idx="0"/>
          <a:fontRef idx="minor"/>
        </p:style>
      </p:sp>
      <p:sp>
        <p:nvSpPr>
          <p:cNvPr id="424" name="CustomShape 34"/>
          <p:cNvSpPr/>
          <p:nvPr/>
        </p:nvSpPr>
        <p:spPr>
          <a:xfrm>
            <a:off x="6330600" y="3030840"/>
            <a:ext cx="742320" cy="3600"/>
          </a:xfrm>
          <a:custGeom>
            <a:avLst/>
            <a:gdLst/>
            <a:ahLst/>
            <a:rect l="l" t="t" r="r" b="b"/>
            <a:pathLst>
              <a:path w="21600" h="21600">
                <a:moveTo>
                  <a:pt x="0" y="0"/>
                </a:moveTo>
                <a:lnTo>
                  <a:pt x="21600" y="21600"/>
                </a:lnTo>
              </a:path>
            </a:pathLst>
          </a:custGeom>
          <a:noFill/>
          <a:ln w="28440">
            <a:solidFill>
              <a:schemeClr val="dk2"/>
            </a:solidFill>
            <a:custDash>
              <a:ds d="400000" sp="300000"/>
            </a:custDash>
            <a:round/>
          </a:ln>
        </p:spPr>
        <p:style>
          <a:lnRef idx="0"/>
          <a:fillRef idx="0"/>
          <a:effectRef idx="0"/>
          <a:fontRef idx="minor"/>
        </p:style>
      </p:sp>
      <p:sp>
        <p:nvSpPr>
          <p:cNvPr id="425" name="CustomShape 35"/>
          <p:cNvSpPr/>
          <p:nvPr/>
        </p:nvSpPr>
        <p:spPr>
          <a:xfrm>
            <a:off x="6076440" y="313056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26" name="CustomShape 36"/>
          <p:cNvSpPr/>
          <p:nvPr/>
        </p:nvSpPr>
        <p:spPr>
          <a:xfrm>
            <a:off x="6076440" y="3228120"/>
            <a:ext cx="987120" cy="360"/>
          </a:xfrm>
          <a:custGeom>
            <a:avLst/>
            <a:gdLst/>
            <a:ahLst/>
            <a:rect l="l" t="t" r="r" b="b"/>
            <a:pathLst>
              <a:path w="21600" h="21600">
                <a:moveTo>
                  <a:pt x="0" y="0"/>
                </a:moveTo>
                <a:lnTo>
                  <a:pt x="21600" y="21600"/>
                </a:lnTo>
              </a:path>
            </a:pathLst>
          </a:custGeom>
          <a:noFill/>
          <a:ln w="28440">
            <a:solidFill>
              <a:schemeClr val="dk2"/>
            </a:solidFill>
            <a:custDash>
              <a:ds d="100000" sp="300000"/>
            </a:custDash>
            <a:round/>
          </a:ln>
        </p:spPr>
        <p:style>
          <a:lnRef idx="0"/>
          <a:fillRef idx="0"/>
          <a:effectRef idx="0"/>
          <a:fontRef idx="minor"/>
        </p:style>
      </p:sp>
      <p:sp>
        <p:nvSpPr>
          <p:cNvPr id="427" name="CustomShape 37"/>
          <p:cNvSpPr/>
          <p:nvPr/>
        </p:nvSpPr>
        <p:spPr>
          <a:xfrm flipH="1" rot="10800000">
            <a:off x="2776680" y="1122480"/>
            <a:ext cx="609480" cy="635040"/>
          </a:xfrm>
          <a:prstGeom prst="verticalScroll">
            <a:avLst>
              <a:gd name="adj" fmla="val 12500"/>
            </a:avLst>
          </a:prstGeom>
          <a:solidFill>
            <a:srgbClr val="b4a7d6"/>
          </a:solidFill>
          <a:ln w="19080">
            <a:solidFill>
              <a:schemeClr val="dk2"/>
            </a:solidFill>
            <a:round/>
          </a:ln>
        </p:spPr>
        <p:style>
          <a:lnRef idx="0"/>
          <a:fillRef idx="0"/>
          <a:effectRef idx="0"/>
          <a:fontRef idx="minor"/>
        </p:style>
      </p:sp>
      <p:sp>
        <p:nvSpPr>
          <p:cNvPr id="428" name="CustomShape 38"/>
          <p:cNvSpPr/>
          <p:nvPr/>
        </p:nvSpPr>
        <p:spPr>
          <a:xfrm flipH="1" rot="10800000">
            <a:off x="2776680" y="2326680"/>
            <a:ext cx="609480" cy="635040"/>
          </a:xfrm>
          <a:prstGeom prst="verticalScroll">
            <a:avLst>
              <a:gd name="adj" fmla="val 12500"/>
            </a:avLst>
          </a:prstGeom>
          <a:solidFill>
            <a:srgbClr val="b4a7d6"/>
          </a:solidFill>
          <a:ln w="19080">
            <a:solidFill>
              <a:schemeClr val="dk2"/>
            </a:solidFill>
            <a:round/>
          </a:ln>
        </p:spPr>
        <p:style>
          <a:lnRef idx="0"/>
          <a:fillRef idx="0"/>
          <a:effectRef idx="0"/>
          <a:fontRef idx="minor"/>
        </p:style>
      </p:sp>
      <p:sp>
        <p:nvSpPr>
          <p:cNvPr id="429" name="CustomShape 39"/>
          <p:cNvSpPr/>
          <p:nvPr/>
        </p:nvSpPr>
        <p:spPr>
          <a:xfrm flipH="1" rot="10800000">
            <a:off x="2776680" y="3530520"/>
            <a:ext cx="609480" cy="635040"/>
          </a:xfrm>
          <a:prstGeom prst="verticalScroll">
            <a:avLst>
              <a:gd name="adj" fmla="val 12500"/>
            </a:avLst>
          </a:prstGeom>
          <a:solidFill>
            <a:srgbClr val="9fc5e8"/>
          </a:solidFill>
          <a:ln w="19080">
            <a:solidFill>
              <a:schemeClr val="dk2"/>
            </a:solidFill>
            <a:round/>
          </a:ln>
        </p:spPr>
        <p:style>
          <a:lnRef idx="0"/>
          <a:fillRef idx="0"/>
          <a:effectRef idx="0"/>
          <a:fontRef idx="minor"/>
        </p:style>
      </p:sp>
      <p:sp>
        <p:nvSpPr>
          <p:cNvPr id="430" name="CustomShape 40"/>
          <p:cNvSpPr/>
          <p:nvPr/>
        </p:nvSpPr>
        <p:spPr>
          <a:xfrm flipH="1" rot="10800000">
            <a:off x="2776680" y="4558320"/>
            <a:ext cx="609480" cy="635040"/>
          </a:xfrm>
          <a:prstGeom prst="verticalScroll">
            <a:avLst>
              <a:gd name="adj" fmla="val 12500"/>
            </a:avLst>
          </a:prstGeom>
          <a:solidFill>
            <a:srgbClr val="a2c4c9"/>
          </a:solidFill>
          <a:ln w="19080">
            <a:solidFill>
              <a:schemeClr val="dk2"/>
            </a:solidFill>
            <a:round/>
          </a:ln>
        </p:spPr>
        <p:style>
          <a:lnRef idx="0"/>
          <a:fillRef idx="0"/>
          <a:effectRef idx="0"/>
          <a:fontRef idx="minor"/>
        </p:style>
      </p:sp>
      <p:sp>
        <p:nvSpPr>
          <p:cNvPr id="431" name="CustomShape 41"/>
          <p:cNvSpPr/>
          <p:nvPr/>
        </p:nvSpPr>
        <p:spPr>
          <a:xfrm flipH="1" rot="10800000">
            <a:off x="3386520" y="2326320"/>
            <a:ext cx="609480" cy="635040"/>
          </a:xfrm>
          <a:prstGeom prst="verticalScroll">
            <a:avLst>
              <a:gd name="adj" fmla="val 12500"/>
            </a:avLst>
          </a:prstGeom>
          <a:solidFill>
            <a:srgbClr val="9fc5e8"/>
          </a:solidFill>
          <a:ln w="19080">
            <a:solidFill>
              <a:schemeClr val="dk2"/>
            </a:solidFill>
            <a:round/>
          </a:ln>
        </p:spPr>
        <p:style>
          <a:lnRef idx="0"/>
          <a:fillRef idx="0"/>
          <a:effectRef idx="0"/>
          <a:fontRef idx="minor"/>
        </p:style>
      </p:sp>
      <p:sp>
        <p:nvSpPr>
          <p:cNvPr id="432" name="CustomShape 42"/>
          <p:cNvSpPr/>
          <p:nvPr/>
        </p:nvSpPr>
        <p:spPr>
          <a:xfrm flipH="1" rot="10800000">
            <a:off x="3386520" y="1122840"/>
            <a:ext cx="609480" cy="635040"/>
          </a:xfrm>
          <a:prstGeom prst="verticalScroll">
            <a:avLst>
              <a:gd name="adj" fmla="val 12500"/>
            </a:avLst>
          </a:prstGeom>
          <a:solidFill>
            <a:srgbClr val="9fc5e8"/>
          </a:solidFill>
          <a:ln w="19080">
            <a:solidFill>
              <a:schemeClr val="dk2"/>
            </a:solidFill>
            <a:round/>
          </a:ln>
        </p:spPr>
        <p:style>
          <a:lnRef idx="0"/>
          <a:fillRef idx="0"/>
          <a:effectRef idx="0"/>
          <a:fontRef idx="minor"/>
        </p:style>
      </p:sp>
      <p:sp>
        <p:nvSpPr>
          <p:cNvPr id="433" name="CustomShape 43"/>
          <p:cNvSpPr/>
          <p:nvPr/>
        </p:nvSpPr>
        <p:spPr>
          <a:xfrm flipH="1" rot="10800000">
            <a:off x="3386520" y="4558320"/>
            <a:ext cx="609480" cy="635040"/>
          </a:xfrm>
          <a:prstGeom prst="verticalScroll">
            <a:avLst>
              <a:gd name="adj" fmla="val 12500"/>
            </a:avLst>
          </a:prstGeom>
          <a:solidFill>
            <a:srgbClr val="9fc5e8"/>
          </a:solidFill>
          <a:ln w="19080">
            <a:solidFill>
              <a:schemeClr val="dk2"/>
            </a:solidFill>
            <a:round/>
          </a:ln>
        </p:spPr>
        <p:style>
          <a:lnRef idx="0"/>
          <a:fillRef idx="0"/>
          <a:effectRef idx="0"/>
          <a:fontRef idx="minor"/>
        </p:style>
      </p:sp>
      <p:sp>
        <p:nvSpPr>
          <p:cNvPr id="434" name="CustomShape 44"/>
          <p:cNvSpPr/>
          <p:nvPr/>
        </p:nvSpPr>
        <p:spPr>
          <a:xfrm flipH="1" rot="10800000">
            <a:off x="6264360" y="1362960"/>
            <a:ext cx="609480" cy="635040"/>
          </a:xfrm>
          <a:prstGeom prst="verticalScroll">
            <a:avLst>
              <a:gd name="adj" fmla="val 12500"/>
            </a:avLst>
          </a:prstGeom>
          <a:solidFill>
            <a:srgbClr val="a2c4c9"/>
          </a:solidFill>
          <a:ln w="19080">
            <a:solidFill>
              <a:schemeClr val="dk2"/>
            </a:solidFill>
            <a:round/>
          </a:ln>
        </p:spPr>
        <p:style>
          <a:lnRef idx="0"/>
          <a:fillRef idx="0"/>
          <a:effectRef idx="0"/>
          <a:fontRef idx="minor"/>
        </p:style>
      </p:sp>
      <p:sp>
        <p:nvSpPr>
          <p:cNvPr id="435" name="CustomShape 45"/>
          <p:cNvSpPr/>
          <p:nvPr/>
        </p:nvSpPr>
        <p:spPr>
          <a:xfrm flipH="1" rot="10800000">
            <a:off x="7484400" y="1351080"/>
            <a:ext cx="609480" cy="635040"/>
          </a:xfrm>
          <a:prstGeom prst="verticalScroll">
            <a:avLst>
              <a:gd name="adj" fmla="val 12500"/>
            </a:avLst>
          </a:prstGeom>
          <a:solidFill>
            <a:srgbClr val="9fc5e8"/>
          </a:solidFill>
          <a:ln w="19080">
            <a:solidFill>
              <a:schemeClr val="dk2"/>
            </a:solidFill>
            <a:round/>
          </a:ln>
        </p:spPr>
        <p:style>
          <a:lnRef idx="0"/>
          <a:fillRef idx="0"/>
          <a:effectRef idx="0"/>
          <a:fontRef idx="minor"/>
        </p:style>
      </p:sp>
      <p:sp>
        <p:nvSpPr>
          <p:cNvPr id="436" name="CustomShape 46"/>
          <p:cNvSpPr/>
          <p:nvPr/>
        </p:nvSpPr>
        <p:spPr>
          <a:xfrm flipH="1" rot="10800000">
            <a:off x="6874200" y="1351080"/>
            <a:ext cx="609480" cy="635040"/>
          </a:xfrm>
          <a:prstGeom prst="verticalScroll">
            <a:avLst>
              <a:gd name="adj" fmla="val 12500"/>
            </a:avLst>
          </a:prstGeom>
          <a:solidFill>
            <a:srgbClr val="b4a7d6"/>
          </a:solidFill>
          <a:ln w="19080">
            <a:solidFill>
              <a:schemeClr val="dk2"/>
            </a:solidFill>
            <a:round/>
          </a:ln>
        </p:spPr>
        <p:style>
          <a:lnRef idx="0"/>
          <a:fillRef idx="0"/>
          <a:effectRef idx="0"/>
          <a:fontRef idx="minor"/>
        </p:style>
      </p:sp>
      <p:sp>
        <p:nvSpPr>
          <p:cNvPr id="437" name="CustomShape 47"/>
          <p:cNvSpPr/>
          <p:nvPr/>
        </p:nvSpPr>
        <p:spPr>
          <a:xfrm>
            <a:off x="2147400" y="4477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38" name="CustomShape 48"/>
          <p:cNvSpPr/>
          <p:nvPr/>
        </p:nvSpPr>
        <p:spPr>
          <a:xfrm>
            <a:off x="2191320" y="4565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39" name="CustomShape 49"/>
          <p:cNvSpPr/>
          <p:nvPr/>
        </p:nvSpPr>
        <p:spPr>
          <a:xfrm>
            <a:off x="2191320" y="4641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0" name="CustomShape 50"/>
          <p:cNvSpPr/>
          <p:nvPr/>
        </p:nvSpPr>
        <p:spPr>
          <a:xfrm flipH="1">
            <a:off x="2144160" y="4641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1" name="CustomShape 51"/>
          <p:cNvSpPr/>
          <p:nvPr/>
        </p:nvSpPr>
        <p:spPr>
          <a:xfrm>
            <a:off x="2151360" y="4602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2" name="CustomShape 52"/>
          <p:cNvSpPr/>
          <p:nvPr/>
        </p:nvSpPr>
        <p:spPr>
          <a:xfrm>
            <a:off x="2299680" y="4477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43" name="CustomShape 53"/>
          <p:cNvSpPr/>
          <p:nvPr/>
        </p:nvSpPr>
        <p:spPr>
          <a:xfrm>
            <a:off x="2343600" y="4565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4" name="CustomShape 54"/>
          <p:cNvSpPr/>
          <p:nvPr/>
        </p:nvSpPr>
        <p:spPr>
          <a:xfrm>
            <a:off x="2343600" y="4641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5" name="CustomShape 55"/>
          <p:cNvSpPr/>
          <p:nvPr/>
        </p:nvSpPr>
        <p:spPr>
          <a:xfrm flipH="1">
            <a:off x="2296440" y="4641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6" name="CustomShape 56"/>
          <p:cNvSpPr/>
          <p:nvPr/>
        </p:nvSpPr>
        <p:spPr>
          <a:xfrm>
            <a:off x="2303640" y="4602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7" name="CustomShape 57"/>
          <p:cNvSpPr/>
          <p:nvPr/>
        </p:nvSpPr>
        <p:spPr>
          <a:xfrm>
            <a:off x="2071080" y="3334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48" name="CustomShape 58"/>
          <p:cNvSpPr/>
          <p:nvPr/>
        </p:nvSpPr>
        <p:spPr>
          <a:xfrm>
            <a:off x="2115000" y="3422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49" name="CustomShape 59"/>
          <p:cNvSpPr/>
          <p:nvPr/>
        </p:nvSpPr>
        <p:spPr>
          <a:xfrm>
            <a:off x="2115000" y="3498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0" name="CustomShape 60"/>
          <p:cNvSpPr/>
          <p:nvPr/>
        </p:nvSpPr>
        <p:spPr>
          <a:xfrm flipH="1">
            <a:off x="2067840" y="3498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1" name="CustomShape 61"/>
          <p:cNvSpPr/>
          <p:nvPr/>
        </p:nvSpPr>
        <p:spPr>
          <a:xfrm>
            <a:off x="2075040" y="3459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2" name="CustomShape 62"/>
          <p:cNvSpPr/>
          <p:nvPr/>
        </p:nvSpPr>
        <p:spPr>
          <a:xfrm>
            <a:off x="2223360" y="2191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53" name="CustomShape 63"/>
          <p:cNvSpPr/>
          <p:nvPr/>
        </p:nvSpPr>
        <p:spPr>
          <a:xfrm>
            <a:off x="2267640" y="2279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4" name="CustomShape 64"/>
          <p:cNvSpPr/>
          <p:nvPr/>
        </p:nvSpPr>
        <p:spPr>
          <a:xfrm>
            <a:off x="226764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5" name="CustomShape 65"/>
          <p:cNvSpPr/>
          <p:nvPr/>
        </p:nvSpPr>
        <p:spPr>
          <a:xfrm flipH="1">
            <a:off x="222048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6" name="CustomShape 66"/>
          <p:cNvSpPr/>
          <p:nvPr/>
        </p:nvSpPr>
        <p:spPr>
          <a:xfrm>
            <a:off x="2227320" y="2316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7" name="CustomShape 67"/>
          <p:cNvSpPr/>
          <p:nvPr/>
        </p:nvSpPr>
        <p:spPr>
          <a:xfrm>
            <a:off x="2376000" y="2191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58" name="CustomShape 68"/>
          <p:cNvSpPr/>
          <p:nvPr/>
        </p:nvSpPr>
        <p:spPr>
          <a:xfrm>
            <a:off x="2419920" y="2279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59" name="CustomShape 69"/>
          <p:cNvSpPr/>
          <p:nvPr/>
        </p:nvSpPr>
        <p:spPr>
          <a:xfrm>
            <a:off x="241992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0" name="CustomShape 70"/>
          <p:cNvSpPr/>
          <p:nvPr/>
        </p:nvSpPr>
        <p:spPr>
          <a:xfrm flipH="1">
            <a:off x="237276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1" name="CustomShape 71"/>
          <p:cNvSpPr/>
          <p:nvPr/>
        </p:nvSpPr>
        <p:spPr>
          <a:xfrm>
            <a:off x="2379960" y="2316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2" name="CustomShape 72"/>
          <p:cNvSpPr/>
          <p:nvPr/>
        </p:nvSpPr>
        <p:spPr>
          <a:xfrm>
            <a:off x="2528280" y="2191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63" name="CustomShape 73"/>
          <p:cNvSpPr/>
          <p:nvPr/>
        </p:nvSpPr>
        <p:spPr>
          <a:xfrm>
            <a:off x="2572200" y="2279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4" name="CustomShape 74"/>
          <p:cNvSpPr/>
          <p:nvPr/>
        </p:nvSpPr>
        <p:spPr>
          <a:xfrm>
            <a:off x="257220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5" name="CustomShape 75"/>
          <p:cNvSpPr/>
          <p:nvPr/>
        </p:nvSpPr>
        <p:spPr>
          <a:xfrm flipH="1">
            <a:off x="2525040" y="2355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6" name="CustomShape 76"/>
          <p:cNvSpPr/>
          <p:nvPr/>
        </p:nvSpPr>
        <p:spPr>
          <a:xfrm>
            <a:off x="2532240" y="2316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7" name="CustomShape 77"/>
          <p:cNvSpPr/>
          <p:nvPr/>
        </p:nvSpPr>
        <p:spPr>
          <a:xfrm>
            <a:off x="2147400" y="1048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68" name="CustomShape 78"/>
          <p:cNvSpPr/>
          <p:nvPr/>
        </p:nvSpPr>
        <p:spPr>
          <a:xfrm>
            <a:off x="2191320" y="1136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69" name="CustomShape 79"/>
          <p:cNvSpPr/>
          <p:nvPr/>
        </p:nvSpPr>
        <p:spPr>
          <a:xfrm>
            <a:off x="219132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0" name="CustomShape 80"/>
          <p:cNvSpPr/>
          <p:nvPr/>
        </p:nvSpPr>
        <p:spPr>
          <a:xfrm flipH="1">
            <a:off x="214416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1" name="CustomShape 81"/>
          <p:cNvSpPr/>
          <p:nvPr/>
        </p:nvSpPr>
        <p:spPr>
          <a:xfrm>
            <a:off x="2151360" y="1173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2" name="CustomShape 82"/>
          <p:cNvSpPr/>
          <p:nvPr/>
        </p:nvSpPr>
        <p:spPr>
          <a:xfrm>
            <a:off x="2299680" y="1048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73" name="CustomShape 83"/>
          <p:cNvSpPr/>
          <p:nvPr/>
        </p:nvSpPr>
        <p:spPr>
          <a:xfrm>
            <a:off x="2343600" y="1136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4" name="CustomShape 84"/>
          <p:cNvSpPr/>
          <p:nvPr/>
        </p:nvSpPr>
        <p:spPr>
          <a:xfrm>
            <a:off x="234360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5" name="CustomShape 85"/>
          <p:cNvSpPr/>
          <p:nvPr/>
        </p:nvSpPr>
        <p:spPr>
          <a:xfrm flipH="1">
            <a:off x="229644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6" name="CustomShape 86"/>
          <p:cNvSpPr/>
          <p:nvPr/>
        </p:nvSpPr>
        <p:spPr>
          <a:xfrm>
            <a:off x="2303640" y="1173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7" name="CustomShape 87"/>
          <p:cNvSpPr/>
          <p:nvPr/>
        </p:nvSpPr>
        <p:spPr>
          <a:xfrm>
            <a:off x="2451960" y="1048320"/>
            <a:ext cx="88200" cy="88200"/>
          </a:xfrm>
          <a:prstGeom prst="flowChartConnector">
            <a:avLst/>
          </a:prstGeom>
          <a:solidFill>
            <a:schemeClr val="lt2"/>
          </a:solidFill>
          <a:ln w="28440">
            <a:solidFill>
              <a:schemeClr val="dk2"/>
            </a:solidFill>
            <a:round/>
          </a:ln>
        </p:spPr>
        <p:style>
          <a:lnRef idx="0"/>
          <a:fillRef idx="0"/>
          <a:effectRef idx="0"/>
          <a:fontRef idx="minor"/>
        </p:style>
      </p:sp>
      <p:sp>
        <p:nvSpPr>
          <p:cNvPr id="478" name="CustomShape 88"/>
          <p:cNvSpPr/>
          <p:nvPr/>
        </p:nvSpPr>
        <p:spPr>
          <a:xfrm>
            <a:off x="2496240" y="1136880"/>
            <a:ext cx="360" cy="792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79" name="CustomShape 89"/>
          <p:cNvSpPr/>
          <p:nvPr/>
        </p:nvSpPr>
        <p:spPr>
          <a:xfrm>
            <a:off x="249624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80" name="CustomShape 90"/>
          <p:cNvSpPr/>
          <p:nvPr/>
        </p:nvSpPr>
        <p:spPr>
          <a:xfrm flipH="1">
            <a:off x="2449080" y="1212480"/>
            <a:ext cx="47880" cy="7200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481" name="CustomShape 91"/>
          <p:cNvSpPr/>
          <p:nvPr/>
        </p:nvSpPr>
        <p:spPr>
          <a:xfrm>
            <a:off x="2455920" y="1173600"/>
            <a:ext cx="799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23" dur="indefinite" restart="never" nodeType="tmRoot">
          <p:childTnLst>
            <p:seq>
              <p:cTn id="24" dur="indefinite" nodeType="mainSeq">
                <p:childTnLst>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43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2" presetSubtype="2">
                                  <p:stCondLst>
                                    <p:cond delay="0"/>
                                  </p:stCondLst>
                                  <p:childTnLst>
                                    <p:set>
                                      <p:cBhvr>
                                        <p:cTn id="32" dur="1" fill="hold">
                                          <p:stCondLst>
                                            <p:cond delay="0"/>
                                          </p:stCondLst>
                                        </p:cTn>
                                        <p:tgtEl>
                                          <p:spTgt spid="430"/>
                                        </p:tgtEl>
                                        <p:attrNameLst>
                                          <p:attrName>style.visibility</p:attrName>
                                        </p:attrNameLst>
                                      </p:cBhvr>
                                      <p:to>
                                        <p:strVal val="visible"/>
                                      </p:to>
                                    </p:set>
                                    <p:anim calcmode="lin" valueType="num">
                                      <p:cBhvr additive="repl">
                                        <p:cTn id="33" dur="500"/>
                                        <p:tgtEl>
                                          <p:spTgt spid="430"/>
                                        </p:tgtEl>
                                        <p:attrNameLst>
                                          <p:attrName>ppt_x</p:attrName>
                                        </p:attrNameLst>
                                      </p:cBhvr>
                                      <p:tavLst>
                                        <p:tav tm="0">
                                          <p:val>
                                            <p:strVal val="#ppt_x+1"/>
                                          </p:val>
                                        </p:tav>
                                        <p:tav tm="100000">
                                          <p:val>
                                            <p:strVal val="#ppt_x"/>
                                          </p:val>
                                        </p:tav>
                                      </p:tavLst>
                                    </p:anim>
                                  </p:childTnLst>
                                </p:cTn>
                              </p:par>
                            </p:childTnLst>
                          </p:cTn>
                        </p:par>
                      </p:childTnLst>
                    </p:cTn>
                  </p:par>
                  <p:par>
                    <p:cTn id="34" fill="hold">
                      <p:stCondLst>
                        <p:cond delay="indefinite"/>
                      </p:stCondLst>
                      <p:childTnLst>
                        <p:par>
                          <p:cTn id="35" fill="hold">
                            <p:stCondLst>
                              <p:cond delay="0"/>
                            </p:stCondLst>
                            <p:childTnLst>
                              <p:par>
                                <p:cTn id="36" nodeType="clickEffect" fill="hold" presetClass="entr" presetID="1">
                                  <p:stCondLst>
                                    <p:cond delay="0"/>
                                  </p:stCondLst>
                                  <p:childTnLst>
                                    <p:set>
                                      <p:cBhvr>
                                        <p:cTn id="37" dur="1" fill="hold">
                                          <p:stCondLst>
                                            <p:cond delay="0"/>
                                          </p:stCondLst>
                                        </p:cTn>
                                        <p:tgtEl>
                                          <p:spTgt spid="43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nodeType="clickEffect" fill="hold" presetClass="entr" presetID="2" presetSubtype="2">
                                  <p:stCondLst>
                                    <p:cond delay="0"/>
                                  </p:stCondLst>
                                  <p:childTnLst>
                                    <p:set>
                                      <p:cBhvr>
                                        <p:cTn id="41" dur="1" fill="hold">
                                          <p:stCondLst>
                                            <p:cond delay="0"/>
                                          </p:stCondLst>
                                        </p:cTn>
                                        <p:tgtEl>
                                          <p:spTgt spid="427"/>
                                        </p:tgtEl>
                                        <p:attrNameLst>
                                          <p:attrName>style.visibility</p:attrName>
                                        </p:attrNameLst>
                                      </p:cBhvr>
                                      <p:to>
                                        <p:strVal val="visible"/>
                                      </p:to>
                                    </p:set>
                                    <p:anim calcmode="lin" valueType="num">
                                      <p:cBhvr additive="repl">
                                        <p:cTn id="42" dur="500"/>
                                        <p:tgtEl>
                                          <p:spTgt spid="427"/>
                                        </p:tgtEl>
                                        <p:attrNameLst>
                                          <p:attrName>ppt_x</p:attrName>
                                        </p:attrNameLst>
                                      </p:cBhvr>
                                      <p:tavLst>
                                        <p:tav tm="0">
                                          <p:val>
                                            <p:strVal val="#ppt_x+1"/>
                                          </p:val>
                                        </p:tav>
                                        <p:tav tm="100000">
                                          <p:val>
                                            <p:strVal val="#ppt_x"/>
                                          </p:val>
                                        </p:tav>
                                      </p:tavLst>
                                    </p:anim>
                                  </p:childTnLst>
                                </p:cTn>
                              </p:par>
                              <p:par>
                                <p:cTn id="43" nodeType="withEffect" fill="hold" presetClass="entr" presetID="2" presetSubtype="2">
                                  <p:stCondLst>
                                    <p:cond delay="0"/>
                                  </p:stCondLst>
                                  <p:childTnLst>
                                    <p:set>
                                      <p:cBhvr>
                                        <p:cTn id="44" dur="1" fill="hold">
                                          <p:stCondLst>
                                            <p:cond delay="0"/>
                                          </p:stCondLst>
                                        </p:cTn>
                                        <p:tgtEl>
                                          <p:spTgt spid="428"/>
                                        </p:tgtEl>
                                        <p:attrNameLst>
                                          <p:attrName>style.visibility</p:attrName>
                                        </p:attrNameLst>
                                      </p:cBhvr>
                                      <p:to>
                                        <p:strVal val="visible"/>
                                      </p:to>
                                    </p:set>
                                    <p:anim calcmode="lin" valueType="num">
                                      <p:cBhvr additive="repl">
                                        <p:cTn id="45" dur="500"/>
                                        <p:tgtEl>
                                          <p:spTgt spid="428"/>
                                        </p:tgtEl>
                                        <p:attrNameLst>
                                          <p:attrName>ppt_x</p:attrName>
                                        </p:attrNameLst>
                                      </p:cBhvr>
                                      <p:tavLst>
                                        <p:tav tm="0">
                                          <p:val>
                                            <p:strVal val="#ppt_x+1"/>
                                          </p:val>
                                        </p:tav>
                                        <p:tav tm="100000">
                                          <p:val>
                                            <p:strVal val="#ppt_x"/>
                                          </p:val>
                                        </p:tav>
                                      </p:tavLst>
                                    </p:anim>
                                  </p:childTnLst>
                                </p:cTn>
                              </p:par>
                            </p:childTnLst>
                          </p:cTn>
                        </p:par>
                      </p:childTnLst>
                    </p:cTn>
                  </p:par>
                  <p:par>
                    <p:cTn id="46" fill="hold">
                      <p:stCondLst>
                        <p:cond delay="indefinite"/>
                      </p:stCondLst>
                      <p:childTnLst>
                        <p:par>
                          <p:cTn id="47" fill="hold">
                            <p:stCondLst>
                              <p:cond delay="0"/>
                            </p:stCondLst>
                            <p:childTnLst>
                              <p:par>
                                <p:cTn id="48" nodeType="clickEffect" fill="hold" presetClass="entr" presetID="1">
                                  <p:stCondLst>
                                    <p:cond delay="0"/>
                                  </p:stCondLst>
                                  <p:childTnLst>
                                    <p:set>
                                      <p:cBhvr>
                                        <p:cTn id="49" dur="1" fill="hold">
                                          <p:stCondLst>
                                            <p:cond delay="0"/>
                                          </p:stCondLst>
                                        </p:cTn>
                                        <p:tgtEl>
                                          <p:spTgt spid="435"/>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nodeType="clickEffect" fill="hold" presetClass="entr" presetID="2" presetSubtype="2">
                                  <p:stCondLst>
                                    <p:cond delay="0"/>
                                  </p:stCondLst>
                                  <p:childTnLst>
                                    <p:set>
                                      <p:cBhvr>
                                        <p:cTn id="53" dur="1" fill="hold">
                                          <p:stCondLst>
                                            <p:cond delay="0"/>
                                          </p:stCondLst>
                                        </p:cTn>
                                        <p:tgtEl>
                                          <p:spTgt spid="429"/>
                                        </p:tgtEl>
                                        <p:attrNameLst>
                                          <p:attrName>style.visibility</p:attrName>
                                        </p:attrNameLst>
                                      </p:cBhvr>
                                      <p:to>
                                        <p:strVal val="visible"/>
                                      </p:to>
                                    </p:set>
                                    <p:anim calcmode="lin" valueType="num">
                                      <p:cBhvr additive="repl">
                                        <p:cTn id="54" dur="500"/>
                                        <p:tgtEl>
                                          <p:spTgt spid="429"/>
                                        </p:tgtEl>
                                        <p:attrNameLst>
                                          <p:attrName>ppt_x</p:attrName>
                                        </p:attrNameLst>
                                      </p:cBhvr>
                                      <p:tavLst>
                                        <p:tav tm="0">
                                          <p:val>
                                            <p:strVal val="#ppt_x+1"/>
                                          </p:val>
                                        </p:tav>
                                        <p:tav tm="100000">
                                          <p:val>
                                            <p:strVal val="#ppt_x"/>
                                          </p:val>
                                        </p:tav>
                                      </p:tavLst>
                                    </p:anim>
                                  </p:childTnLst>
                                </p:cTn>
                              </p:par>
                              <p:par>
                                <p:cTn id="55" nodeType="withEffect" fill="hold" presetClass="entr" presetID="2" presetSubtype="2">
                                  <p:stCondLst>
                                    <p:cond delay="0"/>
                                  </p:stCondLst>
                                  <p:childTnLst>
                                    <p:set>
                                      <p:cBhvr>
                                        <p:cTn id="56" dur="1" fill="hold">
                                          <p:stCondLst>
                                            <p:cond delay="0"/>
                                          </p:stCondLst>
                                        </p:cTn>
                                        <p:tgtEl>
                                          <p:spTgt spid="431"/>
                                        </p:tgtEl>
                                        <p:attrNameLst>
                                          <p:attrName>style.visibility</p:attrName>
                                        </p:attrNameLst>
                                      </p:cBhvr>
                                      <p:to>
                                        <p:strVal val="visible"/>
                                      </p:to>
                                    </p:set>
                                    <p:anim calcmode="lin" valueType="num">
                                      <p:cBhvr additive="repl">
                                        <p:cTn id="57" dur="500"/>
                                        <p:tgtEl>
                                          <p:spTgt spid="431"/>
                                        </p:tgtEl>
                                        <p:attrNameLst>
                                          <p:attrName>ppt_x</p:attrName>
                                        </p:attrNameLst>
                                      </p:cBhvr>
                                      <p:tavLst>
                                        <p:tav tm="0">
                                          <p:val>
                                            <p:strVal val="#ppt_x+1"/>
                                          </p:val>
                                        </p:tav>
                                        <p:tav tm="100000">
                                          <p:val>
                                            <p:strVal val="#ppt_x"/>
                                          </p:val>
                                        </p:tav>
                                      </p:tavLst>
                                    </p:anim>
                                  </p:childTnLst>
                                </p:cTn>
                              </p:par>
                              <p:par>
                                <p:cTn id="58" nodeType="withEffect" fill="hold" presetClass="entr" presetID="2" presetSubtype="2">
                                  <p:stCondLst>
                                    <p:cond delay="0"/>
                                  </p:stCondLst>
                                  <p:childTnLst>
                                    <p:set>
                                      <p:cBhvr>
                                        <p:cTn id="59" dur="1" fill="hold">
                                          <p:stCondLst>
                                            <p:cond delay="0"/>
                                          </p:stCondLst>
                                        </p:cTn>
                                        <p:tgtEl>
                                          <p:spTgt spid="432"/>
                                        </p:tgtEl>
                                        <p:attrNameLst>
                                          <p:attrName>style.visibility</p:attrName>
                                        </p:attrNameLst>
                                      </p:cBhvr>
                                      <p:to>
                                        <p:strVal val="visible"/>
                                      </p:to>
                                    </p:set>
                                    <p:anim calcmode="lin" valueType="num">
                                      <p:cBhvr additive="repl">
                                        <p:cTn id="60" dur="500"/>
                                        <p:tgtEl>
                                          <p:spTgt spid="432"/>
                                        </p:tgtEl>
                                        <p:attrNameLst>
                                          <p:attrName>ppt_x</p:attrName>
                                        </p:attrNameLst>
                                      </p:cBhvr>
                                      <p:tavLst>
                                        <p:tav tm="0">
                                          <p:val>
                                            <p:strVal val="#ppt_x+1"/>
                                          </p:val>
                                        </p:tav>
                                        <p:tav tm="100000">
                                          <p:val>
                                            <p:strVal val="#ppt_x"/>
                                          </p:val>
                                        </p:tav>
                                      </p:tavLst>
                                    </p:anim>
                                  </p:childTnLst>
                                </p:cTn>
                              </p:par>
                              <p:par>
                                <p:cTn id="61" nodeType="withEffect" fill="hold" presetClass="entr" presetID="2" presetSubtype="2">
                                  <p:stCondLst>
                                    <p:cond delay="0"/>
                                  </p:stCondLst>
                                  <p:childTnLst>
                                    <p:set>
                                      <p:cBhvr>
                                        <p:cTn id="62" dur="1" fill="hold">
                                          <p:stCondLst>
                                            <p:cond delay="0"/>
                                          </p:stCondLst>
                                        </p:cTn>
                                        <p:tgtEl>
                                          <p:spTgt spid="433"/>
                                        </p:tgtEl>
                                        <p:attrNameLst>
                                          <p:attrName>style.visibility</p:attrName>
                                        </p:attrNameLst>
                                      </p:cBhvr>
                                      <p:to>
                                        <p:strVal val="visible"/>
                                      </p:to>
                                    </p:set>
                                    <p:anim calcmode="lin" valueType="num">
                                      <p:cBhvr additive="repl">
                                        <p:cTn id="63" dur="500"/>
                                        <p:tgtEl>
                                          <p:spTgt spid="433"/>
                                        </p:tgtEl>
                                        <p:attrNameLst>
                                          <p:attrName>ppt_x</p:attrName>
                                        </p:attrNameLst>
                                      </p:cBhvr>
                                      <p:tavLst>
                                        <p:tav tm="0">
                                          <p:val>
                                            <p:strVal val="#ppt_x+1"/>
                                          </p:val>
                                        </p:tav>
                                        <p:tav tm="100000">
                                          <p:val>
                                            <p:strVal val="#ppt_x"/>
                                          </p:val>
                                        </p:tav>
                                      </p:tavLst>
                                    </p:anim>
                                  </p:childTnLst>
                                </p:cTn>
                              </p:par>
                            </p:childTnLst>
                          </p:cTn>
                        </p:par>
                      </p:childTnLst>
                    </p:cTn>
                  </p:par>
                  <p:par>
                    <p:cTn id="64" fill="hold">
                      <p:stCondLst>
                        <p:cond delay="indefinite"/>
                      </p:stCondLst>
                      <p:childTnLst>
                        <p:par>
                          <p:cTn id="65" fill="hold">
                            <p:stCondLst>
                              <p:cond delay="0"/>
                            </p:stCondLst>
                            <p:childTnLst>
                              <p:par>
                                <p:cTn id="66" nodeType="clickEffect" fill="hold" presetClass="emph" presetID="8">
                                  <p:stCondLst>
                                    <p:cond delay="0"/>
                                  </p:stCondLst>
                                  <p:childTnLst/>
                                </p:cTn>
                              </p:par>
                              <p:par>
                                <p:cTn id="67" nodeType="withEffect" fill="hold" presetClass="emph" presetID="8">
                                  <p:stCondLst>
                                    <p:cond delay="0"/>
                                  </p:stCondLst>
                                  <p:childTnLst/>
                                </p:cTn>
                              </p:par>
                              <p:par>
                                <p:cTn id="68" nodeType="withEffect" fill="hold" presetClass="emph" presetID="8">
                                  <p:stCondLst>
                                    <p:cond delay="0"/>
                                  </p:stCondLs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pic>
        <p:nvPicPr>
          <p:cNvPr id="482" name="Shape 523" descr=""/>
          <p:cNvPicPr/>
          <p:nvPr/>
        </p:nvPicPr>
        <p:blipFill>
          <a:blip r:embed="rId1"/>
          <a:srcRect l="0" t="0" r="0" b="3501"/>
          <a:stretch/>
        </p:blipFill>
        <p:spPr>
          <a:xfrm>
            <a:off x="0" y="-42120"/>
            <a:ext cx="9143640" cy="5286240"/>
          </a:xfrm>
          <a:prstGeom prst="rect">
            <a:avLst/>
          </a:prstGeom>
          <a:ln>
            <a:noFill/>
          </a:ln>
        </p:spPr>
      </p:pic>
      <p:sp>
        <p:nvSpPr>
          <p:cNvPr id="483" name="CustomShape 1"/>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
        <p:nvSpPr>
          <p:cNvPr id="484" name="TextShape 2"/>
          <p:cNvSpPr txBox="1"/>
          <p:nvPr/>
        </p:nvSpPr>
        <p:spPr>
          <a:xfrm>
            <a:off x="376920" y="474120"/>
            <a:ext cx="8838360" cy="4090320"/>
          </a:xfrm>
          <a:prstGeom prst="rect">
            <a:avLst/>
          </a:prstGeom>
          <a:noFill/>
          <a:ln>
            <a:noFill/>
          </a:ln>
        </p:spPr>
        <p:txBody>
          <a:bodyPr tIns="91440" bIns="91440"/>
          <a:p>
            <a:pPr>
              <a:lnSpc>
                <a:spcPct val="100000"/>
              </a:lnSpc>
            </a:pPr>
            <a:br/>
            <a:r>
              <a:rPr b="1" lang="en-US" sz="3600" spc="-1" strike="noStrike">
                <a:solidFill>
                  <a:srgbClr val="000000"/>
                </a:solidFill>
                <a:latin typeface="Garamond"/>
                <a:ea typeface="Garamond"/>
              </a:rPr>
              <a:t>One place for information</a:t>
            </a:r>
            <a:br/>
            <a:r>
              <a:rPr b="1" lang="en-US" sz="3600" spc="-1" strike="noStrike">
                <a:solidFill>
                  <a:srgbClr val="000000"/>
                </a:solidFill>
                <a:latin typeface="Garamond"/>
                <a:ea typeface="Garamond"/>
              </a:rPr>
              <a:t>Relay relevant information</a:t>
            </a:r>
            <a:br/>
            <a:endParaRPr b="0" lang="en-US" sz="3600" spc="-1" strike="noStrike">
              <a:solidFill>
                <a:srgbClr val="000000"/>
              </a:solidFill>
              <a:latin typeface="Arial"/>
            </a:endParaRPr>
          </a:p>
        </p:txBody>
      </p:sp>
    </p:spTree>
  </p:cSld>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85" name="Shape 530" descr=""/>
          <p:cNvPicPr/>
          <p:nvPr/>
        </p:nvPicPr>
        <p:blipFill>
          <a:blip r:embed="rId1"/>
          <a:srcRect l="0" t="0" r="0" b="3501"/>
          <a:stretch/>
        </p:blipFill>
        <p:spPr>
          <a:xfrm>
            <a:off x="0" y="-42120"/>
            <a:ext cx="9143640" cy="5286240"/>
          </a:xfrm>
          <a:prstGeom prst="rect">
            <a:avLst/>
          </a:prstGeom>
          <a:ln>
            <a:noFill/>
          </a:ln>
        </p:spPr>
      </p:pic>
      <p:sp>
        <p:nvSpPr>
          <p:cNvPr id="486" name="CustomShape 1"/>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
        <p:nvSpPr>
          <p:cNvPr id="487" name="TextShape 2"/>
          <p:cNvSpPr txBox="1"/>
          <p:nvPr/>
        </p:nvSpPr>
        <p:spPr>
          <a:xfrm>
            <a:off x="0" y="1027440"/>
            <a:ext cx="9143640" cy="3147120"/>
          </a:xfrm>
          <a:prstGeom prst="rect">
            <a:avLst/>
          </a:prstGeom>
          <a:noFill/>
          <a:ln>
            <a:noFill/>
          </a:ln>
        </p:spPr>
        <p:txBody>
          <a:bodyPr tIns="91440" bIns="91440" anchor="ctr"/>
          <a:p>
            <a:pPr algn="ctr">
              <a:lnSpc>
                <a:spcPct val="100000"/>
              </a:lnSpc>
            </a:pPr>
            <a:r>
              <a:rPr b="1" lang="en-US" sz="11000" spc="-1" strike="noStrike">
                <a:solidFill>
                  <a:srgbClr val="000000"/>
                </a:solidFill>
                <a:latin typeface="Garamond"/>
                <a:ea typeface="Garamond"/>
              </a:rPr>
              <a:t>DEMO</a:t>
            </a:r>
            <a:endParaRPr b="0" lang="en-US" sz="11000" spc="-1" strike="noStrike">
              <a:solidFill>
                <a:srgbClr val="000000"/>
              </a:solidFill>
              <a:latin typeface="Arial"/>
            </a:endParaRPr>
          </a:p>
        </p:txBody>
      </p:sp>
    </p:spTree>
  </p:cSld>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88" name="Shape 537" descr=""/>
          <p:cNvPicPr/>
          <p:nvPr/>
        </p:nvPicPr>
        <p:blipFill>
          <a:blip r:embed="rId1"/>
          <a:srcRect l="0" t="0" r="0" b="3501"/>
          <a:stretch/>
        </p:blipFill>
        <p:spPr>
          <a:xfrm>
            <a:off x="0" y="-42120"/>
            <a:ext cx="9143640" cy="5286240"/>
          </a:xfrm>
          <a:prstGeom prst="rect">
            <a:avLst/>
          </a:prstGeom>
          <a:ln>
            <a:noFill/>
          </a:ln>
        </p:spPr>
      </p:pic>
      <p:sp>
        <p:nvSpPr>
          <p:cNvPr id="489" name="CustomShape 1"/>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
        <p:nvSpPr>
          <p:cNvPr id="490" name="TextShape 2"/>
          <p:cNvSpPr txBox="1"/>
          <p:nvPr/>
        </p:nvSpPr>
        <p:spPr>
          <a:xfrm>
            <a:off x="0" y="1027440"/>
            <a:ext cx="9143640" cy="3147120"/>
          </a:xfrm>
          <a:prstGeom prst="rect">
            <a:avLst/>
          </a:prstGeom>
          <a:noFill/>
          <a:ln>
            <a:noFill/>
          </a:ln>
        </p:spPr>
        <p:txBody>
          <a:bodyPr tIns="91440" bIns="91440" anchor="ctr"/>
          <a:p>
            <a:pPr algn="ctr">
              <a:lnSpc>
                <a:spcPct val="100000"/>
              </a:lnSpc>
            </a:pPr>
            <a:r>
              <a:rPr b="1" lang="en-US" sz="11000" spc="-1" strike="noStrike">
                <a:solidFill>
                  <a:srgbClr val="000000"/>
                </a:solidFill>
                <a:latin typeface="Garamond"/>
                <a:ea typeface="Garamond"/>
              </a:rPr>
              <a:t>Thank you!</a:t>
            </a:r>
            <a:endParaRPr b="0" lang="en-US" sz="11000" spc="-1" strike="noStrike">
              <a:solidFill>
                <a:srgbClr val="000000"/>
              </a:solidFill>
              <a:latin typeface="Arial"/>
            </a:endParaRPr>
          </a:p>
        </p:txBody>
      </p:sp>
    </p:spTree>
  </p:cSld>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491" name="TextShape 1"/>
          <p:cNvSpPr txBox="1"/>
          <p:nvPr/>
        </p:nvSpPr>
        <p:spPr>
          <a:xfrm>
            <a:off x="311760" y="444960"/>
            <a:ext cx="8520120" cy="572400"/>
          </a:xfrm>
          <a:prstGeom prst="rect">
            <a:avLst/>
          </a:prstGeom>
          <a:noFill/>
          <a:ln>
            <a:noFill/>
          </a:ln>
        </p:spPr>
        <p:txBody>
          <a:bodyPr tIns="91440" bIns="91440"/>
          <a:p>
            <a:pPr>
              <a:lnSpc>
                <a:spcPct val="100000"/>
              </a:lnSpc>
            </a:pPr>
            <a:r>
              <a:rPr b="0" lang="en-US" sz="2800" spc="-1" strike="noStrike">
                <a:solidFill>
                  <a:srgbClr val="000000"/>
                </a:solidFill>
                <a:latin typeface="Garamond"/>
                <a:ea typeface="Garamond"/>
              </a:rPr>
              <a:t>Demonstration!</a:t>
            </a:r>
            <a:endParaRPr b="0" lang="en-US" sz="2800" spc="-1" strike="noStrike">
              <a:solidFill>
                <a:srgbClr val="000000"/>
              </a:solidFill>
              <a:latin typeface="Arial"/>
            </a:endParaRPr>
          </a:p>
        </p:txBody>
      </p:sp>
      <p:sp>
        <p:nvSpPr>
          <p:cNvPr id="492" name="TextShape 2"/>
          <p:cNvSpPr txBox="1"/>
          <p:nvPr/>
        </p:nvSpPr>
        <p:spPr>
          <a:xfrm>
            <a:off x="311760" y="1152360"/>
            <a:ext cx="8520120" cy="3416040"/>
          </a:xfrm>
          <a:prstGeom prst="rect">
            <a:avLst/>
          </a:prstGeom>
          <a:noFill/>
          <a:ln>
            <a:noFill/>
          </a:ln>
        </p:spPr>
        <p:txBody>
          <a:bodyPr tIns="91440" bIns="91440"/>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Viktig information</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Kontakter</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Information om barnet - Varje barn har unik uppsättning egenskaper och utmaningar</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Tydliga procedurer för barnet - Checklistor</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Medicinsk information</a:t>
            </a:r>
            <a:endParaRPr b="0" lang="en-US" sz="14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Aktuell information</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Vad händer med barnet just nu - Dagshumör, sjukdom, oväntade händelser..</a:t>
            </a:r>
            <a:endParaRPr b="0" lang="en-US" sz="14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Centrerat flöde</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Aktuell medicinsk information</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Aktuell allmän information</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Intressanta checklistor - Baserad på vilka procedurer barnet brukar gå igenom vid tid och plats</a:t>
            </a:r>
            <a:endParaRPr b="0" lang="en-US" sz="1400" spc="-1" strike="noStrike">
              <a:solidFill>
                <a:srgbClr val="000000"/>
              </a:solidFill>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27" name="TextShape 1"/>
          <p:cNvSpPr txBox="1"/>
          <p:nvPr/>
        </p:nvSpPr>
        <p:spPr>
          <a:xfrm>
            <a:off x="311760" y="444960"/>
            <a:ext cx="8520120" cy="572400"/>
          </a:xfrm>
          <a:prstGeom prst="rect">
            <a:avLst/>
          </a:prstGeom>
          <a:noFill/>
          <a:ln>
            <a:noFill/>
          </a:ln>
        </p:spPr>
        <p:txBody>
          <a:bodyPr tIns="91440" bIns="91440"/>
          <a:p>
            <a:pPr>
              <a:lnSpc>
                <a:spcPct val="100000"/>
              </a:lnSpc>
            </a:pPr>
            <a:r>
              <a:rPr b="0" lang="en-US" sz="2800" spc="-1" strike="noStrike">
                <a:solidFill>
                  <a:srgbClr val="000000"/>
                </a:solidFill>
                <a:latin typeface="Garamond"/>
                <a:ea typeface="Garamond"/>
              </a:rPr>
              <a:t>Problem</a:t>
            </a:r>
            <a:endParaRPr b="0" lang="en-US" sz="2800" spc="-1" strike="noStrike">
              <a:solidFill>
                <a:srgbClr val="000000"/>
              </a:solidFill>
              <a:latin typeface="Arial"/>
            </a:endParaRPr>
          </a:p>
        </p:txBody>
      </p:sp>
      <p:sp>
        <p:nvSpPr>
          <p:cNvPr id="128" name="TextShape 2"/>
          <p:cNvSpPr txBox="1"/>
          <p:nvPr/>
        </p:nvSpPr>
        <p:spPr>
          <a:xfrm>
            <a:off x="311760" y="1152360"/>
            <a:ext cx="8520120" cy="3416040"/>
          </a:xfrm>
          <a:prstGeom prst="rect">
            <a:avLst/>
          </a:prstGeom>
          <a:noFill/>
          <a:ln>
            <a:noFill/>
          </a:ln>
        </p:spPr>
        <p:txBody>
          <a:bodyPr tIns="91440" bIns="91440"/>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Barn med varierade behov ställer enorm press på föräldrarna</a:t>
            </a:r>
            <a:endParaRPr b="0" lang="en-US" sz="18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Agerar projektledare - Människor i omgivning barn är i kontakt med behöver ha insikt och vara uppdaterade</a:t>
            </a:r>
            <a:endParaRPr b="0" lang="en-US" sz="18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Stor mängd information behöver koordineras till rätt person i omgivningen</a:t>
            </a:r>
            <a:endParaRPr b="0" lang="en-US" sz="18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Risk för information overload, och viss information vill man begränsa spriding av - Rätt information till rätt person, snarare än all information till alla</a:t>
            </a:r>
            <a:endParaRPr b="0" lang="en-US" sz="18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1" lang="en-US" sz="1800" spc="-1" strike="noStrike">
                <a:solidFill>
                  <a:srgbClr val="595959"/>
                </a:solidFill>
                <a:latin typeface="Garamond"/>
                <a:ea typeface="Garamond"/>
              </a:rPr>
              <a:t>Visualisering: Nätverk av involverade personer</a:t>
            </a:r>
            <a:endParaRPr b="0" lang="en-US" sz="1800" spc="-1" strike="noStrike">
              <a:solidFill>
                <a:srgbClr val="000000"/>
              </a:solid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29" name="TextShape 1"/>
          <p:cNvSpPr txBox="1"/>
          <p:nvPr/>
        </p:nvSpPr>
        <p:spPr>
          <a:xfrm>
            <a:off x="311760" y="444960"/>
            <a:ext cx="8520120" cy="572400"/>
          </a:xfrm>
          <a:prstGeom prst="rect">
            <a:avLst/>
          </a:prstGeom>
          <a:noFill/>
          <a:ln>
            <a:noFill/>
          </a:ln>
        </p:spPr>
        <p:txBody>
          <a:bodyPr tIns="91440" bIns="91440"/>
          <a:p>
            <a:pPr>
              <a:lnSpc>
                <a:spcPct val="100000"/>
              </a:lnSpc>
            </a:pPr>
            <a:r>
              <a:rPr b="0" lang="en-US" sz="2800" spc="-1" strike="noStrike">
                <a:solidFill>
                  <a:srgbClr val="000000"/>
                </a:solidFill>
                <a:latin typeface="Garamond"/>
                <a:ea typeface="Garamond"/>
              </a:rPr>
              <a:t>Lösning</a:t>
            </a:r>
            <a:endParaRPr b="0" lang="en-US" sz="2800" spc="-1" strike="noStrike">
              <a:solidFill>
                <a:srgbClr val="000000"/>
              </a:solidFill>
              <a:latin typeface="Arial"/>
            </a:endParaRPr>
          </a:p>
        </p:txBody>
      </p:sp>
      <p:sp>
        <p:nvSpPr>
          <p:cNvPr id="130" name="TextShape 2"/>
          <p:cNvSpPr txBox="1"/>
          <p:nvPr/>
        </p:nvSpPr>
        <p:spPr>
          <a:xfrm>
            <a:off x="311760" y="1152360"/>
            <a:ext cx="8520120" cy="3416040"/>
          </a:xfrm>
          <a:prstGeom prst="rect">
            <a:avLst/>
          </a:prstGeom>
          <a:noFill/>
          <a:ln>
            <a:noFill/>
          </a:ln>
        </p:spPr>
        <p:txBody>
          <a:bodyPr tIns="91440" bIns="91440"/>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Informationen finns på ett ställe (DRY för programmerare…..)</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Behöver bara skrivas in en gång</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När rutiner uppdateras uppdateras den på ett ställe</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När det händer grejer - En central punkt som kan spridas till andra</a:t>
            </a:r>
            <a:endParaRPr b="0" lang="en-US" sz="14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Rätt information till rätt person</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Alla involverade bör kanske inte ha tillgång till all medicinsk information</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Förs all information ut till alla inblandade riskerar informationen att tappa ‘impact’</a:t>
            </a:r>
            <a:endParaRPr b="0" lang="en-US" sz="1400" spc="-1" strike="noStrike">
              <a:solidFill>
                <a:srgbClr val="000000"/>
              </a:solid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31" name="TextShape 1"/>
          <p:cNvSpPr txBox="1"/>
          <p:nvPr/>
        </p:nvSpPr>
        <p:spPr>
          <a:xfrm>
            <a:off x="311760" y="444960"/>
            <a:ext cx="8520120" cy="572400"/>
          </a:xfrm>
          <a:prstGeom prst="rect">
            <a:avLst/>
          </a:prstGeom>
          <a:noFill/>
          <a:ln>
            <a:noFill/>
          </a:ln>
        </p:spPr>
        <p:txBody>
          <a:bodyPr tIns="91440" bIns="91440"/>
          <a:p>
            <a:pPr>
              <a:lnSpc>
                <a:spcPct val="100000"/>
              </a:lnSpc>
            </a:pPr>
            <a:r>
              <a:rPr b="0" lang="en-US" sz="2800" spc="-1" strike="noStrike">
                <a:solidFill>
                  <a:srgbClr val="000000"/>
                </a:solidFill>
                <a:latin typeface="Garamond"/>
                <a:ea typeface="Garamond"/>
              </a:rPr>
              <a:t>Vår lösning</a:t>
            </a:r>
            <a:endParaRPr b="0" lang="en-US" sz="2800" spc="-1" strike="noStrike">
              <a:solidFill>
                <a:srgbClr val="000000"/>
              </a:solidFill>
              <a:latin typeface="Arial"/>
            </a:endParaRPr>
          </a:p>
        </p:txBody>
      </p:sp>
      <p:sp>
        <p:nvSpPr>
          <p:cNvPr id="132" name="TextShape 2"/>
          <p:cNvSpPr txBox="1"/>
          <p:nvPr/>
        </p:nvSpPr>
        <p:spPr>
          <a:xfrm>
            <a:off x="311760" y="1152360"/>
            <a:ext cx="8520120" cy="3416040"/>
          </a:xfrm>
          <a:prstGeom prst="rect">
            <a:avLst/>
          </a:prstGeom>
          <a:noFill/>
          <a:ln>
            <a:noFill/>
          </a:ln>
        </p:spPr>
        <p:txBody>
          <a:bodyPr tIns="91440" bIns="91440"/>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Centralt system administrerat av ‘primära caretakers’ (föräldrar eller motsvarande)</a:t>
            </a:r>
            <a:endParaRPr b="0" lang="en-US" sz="18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Information om barnet skrivs in på ett ställe</a:t>
            </a:r>
            <a:endParaRPr b="0" lang="en-US" sz="18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Kan enkelt delas till nya personer</a:t>
            </a:r>
            <a:endParaRPr b="0" lang="en-US" sz="1400" spc="-1" strike="noStrike">
              <a:solidFill>
                <a:srgbClr val="000000"/>
              </a:solidFill>
              <a:latin typeface="Arial"/>
            </a:endParaRPr>
          </a:p>
          <a:p>
            <a:pPr lvl="1" marL="9144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Kan enkelt uppdateras vid behov</a:t>
            </a:r>
            <a:endParaRPr b="0" lang="en-US" sz="1400" spc="-1" strike="noStrike">
              <a:solidFill>
                <a:srgbClr val="000000"/>
              </a:solidFill>
              <a:latin typeface="Arial"/>
            </a:endParaRPr>
          </a:p>
          <a:p>
            <a:pPr lvl="2" marL="1371600" indent="-228240">
              <a:lnSpc>
                <a:spcPct val="100000"/>
              </a:lnSpc>
              <a:spcAft>
                <a:spcPts val="1599"/>
              </a:spcAft>
              <a:buClr>
                <a:srgbClr val="595959"/>
              </a:buClr>
              <a:buFont typeface="Garamond"/>
              <a:buChar char="■"/>
            </a:pPr>
            <a:r>
              <a:rPr b="0" lang="en-US" sz="1400" spc="-1" strike="noStrike">
                <a:solidFill>
                  <a:srgbClr val="595959"/>
                </a:solidFill>
                <a:latin typeface="Garamond"/>
                <a:ea typeface="Garamond"/>
              </a:rPr>
              <a:t>Notifiera inblandade när relevant information uppdaterats</a:t>
            </a:r>
            <a:endParaRPr b="0" lang="en-US" sz="1400" spc="-1" strike="noStrike">
              <a:solidFill>
                <a:srgbClr val="000000"/>
              </a:solidFill>
              <a:latin typeface="Arial"/>
            </a:endParaRPr>
          </a:p>
          <a:p>
            <a:pPr marL="457200" indent="-228240">
              <a:lnSpc>
                <a:spcPct val="100000"/>
              </a:lnSpc>
              <a:spcAft>
                <a:spcPts val="1599"/>
              </a:spcAft>
              <a:buClr>
                <a:srgbClr val="595959"/>
              </a:buClr>
              <a:buFont typeface="Garamond"/>
              <a:buChar char="●"/>
            </a:pPr>
            <a:r>
              <a:rPr b="0" lang="en-US" sz="1800" spc="-1" strike="noStrike">
                <a:solidFill>
                  <a:srgbClr val="595959"/>
                </a:solidFill>
                <a:latin typeface="Garamond"/>
                <a:ea typeface="Garamond"/>
              </a:rPr>
              <a:t>Machine learning för extraktion av viktig information från övriga delar</a:t>
            </a:r>
            <a:endParaRPr b="0" lang="en-US" sz="1800" spc="-1" strike="noStrike">
              <a:solidFill>
                <a:srgbClr val="000000"/>
              </a:solid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pic>
        <p:nvPicPr>
          <p:cNvPr id="133" name="Shape 81" descr=""/>
          <p:cNvPicPr/>
          <p:nvPr/>
        </p:nvPicPr>
        <p:blipFill>
          <a:blip r:embed="rId1"/>
          <a:srcRect l="0" t="11327" r="0" b="15911"/>
          <a:stretch/>
        </p:blipFill>
        <p:spPr>
          <a:xfrm>
            <a:off x="0" y="578520"/>
            <a:ext cx="9143640" cy="3985920"/>
          </a:xfrm>
          <a:prstGeom prst="rect">
            <a:avLst/>
          </a:prstGeom>
          <a:ln>
            <a:noFill/>
          </a:ln>
        </p:spPr>
      </p:pic>
      <p:sp>
        <p:nvSpPr>
          <p:cNvPr id="134" name="CustomShape 1"/>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
        <p:nvSpPr>
          <p:cNvPr id="135" name="TextShape 2"/>
          <p:cNvSpPr txBox="1"/>
          <p:nvPr/>
        </p:nvSpPr>
        <p:spPr>
          <a:xfrm>
            <a:off x="376920" y="474120"/>
            <a:ext cx="8838360" cy="4090320"/>
          </a:xfrm>
          <a:prstGeom prst="rect">
            <a:avLst/>
          </a:prstGeom>
          <a:noFill/>
          <a:ln>
            <a:noFill/>
          </a:ln>
        </p:spPr>
        <p:txBody>
          <a:bodyPr tIns="91440" bIns="91440"/>
          <a:p>
            <a:pPr>
              <a:lnSpc>
                <a:spcPct val="100000"/>
              </a:lnSpc>
            </a:pPr>
            <a:br/>
            <a:r>
              <a:rPr b="1" lang="en-US" sz="3600" spc="-1" strike="noStrike">
                <a:solidFill>
                  <a:srgbClr val="000000"/>
                </a:solidFill>
                <a:latin typeface="Garamond"/>
                <a:ea typeface="Garamond"/>
              </a:rPr>
              <a:t>Parent - project manager</a:t>
            </a:r>
            <a:br/>
            <a:r>
              <a:rPr b="1" lang="en-US" sz="3600" spc="-1" strike="noStrike">
                <a:solidFill>
                  <a:srgbClr val="000000"/>
                </a:solidFill>
                <a:latin typeface="Garamond"/>
                <a:ea typeface="Garamond"/>
              </a:rPr>
              <a:t>Coordinating information</a:t>
            </a:r>
            <a:br/>
            <a:r>
              <a:rPr b="1" lang="en-US" sz="3600" spc="-1" strike="noStrike">
                <a:solidFill>
                  <a:srgbClr val="000000"/>
                </a:solidFill>
                <a:latin typeface="Garamond"/>
                <a:ea typeface="Garamond"/>
              </a:rPr>
              <a:t>Risk: Information overload</a:t>
            </a:r>
            <a:endParaRPr b="0" lang="en-US" sz="3600" spc="-1" strike="noStrike">
              <a:solidFill>
                <a:srgbClr val="000000"/>
              </a:solid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136" name="TextShape 1"/>
          <p:cNvSpPr txBox="1"/>
          <p:nvPr/>
        </p:nvSpPr>
        <p:spPr>
          <a:xfrm>
            <a:off x="311760" y="1152360"/>
            <a:ext cx="8520120" cy="3416040"/>
          </a:xfrm>
          <a:prstGeom prst="rect">
            <a:avLst/>
          </a:prstGeom>
          <a:noFill/>
          <a:ln>
            <a:noFill/>
          </a:ln>
        </p:spPr>
        <p:txBody>
          <a:bodyPr tIns="91440" bIns="91440"/>
          <a:p>
            <a:endParaRPr b="0" lang="en-US" sz="1400" spc="-1" strike="noStrike">
              <a:solidFill>
                <a:srgbClr val="000000"/>
              </a:solidFill>
              <a:latin typeface="Arial"/>
            </a:endParaRPr>
          </a:p>
        </p:txBody>
      </p:sp>
      <p:pic>
        <p:nvPicPr>
          <p:cNvPr id="137" name="Shape 89" descr=""/>
          <p:cNvPicPr/>
          <p:nvPr/>
        </p:nvPicPr>
        <p:blipFill>
          <a:blip r:embed="rId1"/>
          <a:srcRect l="0" t="11327" r="0" b="15911"/>
          <a:stretch/>
        </p:blipFill>
        <p:spPr>
          <a:xfrm>
            <a:off x="0" y="578520"/>
            <a:ext cx="9143640" cy="3985920"/>
          </a:xfrm>
          <a:prstGeom prst="rect">
            <a:avLst/>
          </a:prstGeom>
          <a:ln>
            <a:noFill/>
          </a:ln>
        </p:spPr>
      </p:pic>
      <p:sp>
        <p:nvSpPr>
          <p:cNvPr id="138" name="CustomShape 2"/>
          <p:cNvSpPr/>
          <p:nvPr/>
        </p:nvSpPr>
        <p:spPr>
          <a:xfrm>
            <a:off x="6880320" y="4779720"/>
            <a:ext cx="2979360" cy="464400"/>
          </a:xfrm>
          <a:prstGeom prst="rect">
            <a:avLst/>
          </a:prstGeom>
          <a:noFill/>
          <a:ln>
            <a:noFill/>
          </a:ln>
        </p:spPr>
        <p:style>
          <a:lnRef idx="0"/>
          <a:fillRef idx="0"/>
          <a:effectRef idx="0"/>
          <a:fontRef idx="minor"/>
        </p:style>
        <p:txBody>
          <a:bodyPr tIns="91440" bIns="91440"/>
          <a:p>
            <a:pPr>
              <a:lnSpc>
                <a:spcPct val="100000"/>
              </a:lnSpc>
            </a:pPr>
            <a:r>
              <a:rPr b="0" lang="en-US" sz="1100" spc="-1" strike="noStrike">
                <a:solidFill>
                  <a:srgbClr val="999999"/>
                </a:solidFill>
                <a:latin typeface="Garamond"/>
                <a:ea typeface="Garamond"/>
              </a:rPr>
              <a:t>Photo by Jeremy Bishop on Unsplash</a:t>
            </a:r>
            <a:endParaRPr b="0" lang="en-US" sz="1100" spc="-1" strike="noStrike">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4722120" y="2496240"/>
            <a:ext cx="192600" cy="192600"/>
          </a:xfrm>
          <a:prstGeom prst="flowChartConnector">
            <a:avLst/>
          </a:prstGeom>
          <a:solidFill>
            <a:schemeClr val="lt2"/>
          </a:solidFill>
          <a:ln w="28440">
            <a:solidFill>
              <a:schemeClr val="dk2"/>
            </a:solidFill>
            <a:round/>
          </a:ln>
        </p:spPr>
        <p:style>
          <a:lnRef idx="0"/>
          <a:fillRef idx="0"/>
          <a:effectRef idx="0"/>
          <a:fontRef idx="minor"/>
        </p:style>
      </p:sp>
      <p:sp>
        <p:nvSpPr>
          <p:cNvPr id="140" name="CustomShape 2"/>
          <p:cNvSpPr/>
          <p:nvPr/>
        </p:nvSpPr>
        <p:spPr>
          <a:xfrm>
            <a:off x="4818240" y="2689200"/>
            <a:ext cx="360" cy="1731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1" name="CustomShape 3"/>
          <p:cNvSpPr/>
          <p:nvPr/>
        </p:nvSpPr>
        <p:spPr>
          <a:xfrm>
            <a:off x="482796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2" name="CustomShape 4"/>
          <p:cNvSpPr/>
          <p:nvPr/>
        </p:nvSpPr>
        <p:spPr>
          <a:xfrm flipH="1">
            <a:off x="472680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3" name="CustomShape 5"/>
          <p:cNvSpPr/>
          <p:nvPr/>
        </p:nvSpPr>
        <p:spPr>
          <a:xfrm>
            <a:off x="4730760" y="2766240"/>
            <a:ext cx="1753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4" name="CustomShape 6"/>
          <p:cNvSpPr/>
          <p:nvPr/>
        </p:nvSpPr>
        <p:spPr>
          <a:xfrm>
            <a:off x="4222440" y="20019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45" name="CustomShape 7"/>
          <p:cNvSpPr/>
          <p:nvPr/>
        </p:nvSpPr>
        <p:spPr>
          <a:xfrm>
            <a:off x="4434480" y="242820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6" name="CustomShape 8"/>
          <p:cNvSpPr/>
          <p:nvPr/>
        </p:nvSpPr>
        <p:spPr>
          <a:xfrm>
            <a:off x="443448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7" name="CustomShape 9"/>
          <p:cNvSpPr/>
          <p:nvPr/>
        </p:nvSpPr>
        <p:spPr>
          <a:xfrm flipH="1">
            <a:off x="420984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48" name="CustomShape 10"/>
          <p:cNvSpPr/>
          <p:nvPr/>
        </p:nvSpPr>
        <p:spPr>
          <a:xfrm>
            <a:off x="4241520" y="26060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5869800" y="2715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50" name="CustomShape 2"/>
          <p:cNvSpPr/>
          <p:nvPr/>
        </p:nvSpPr>
        <p:spPr>
          <a:xfrm>
            <a:off x="6081840" y="314208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1" name="CustomShape 3"/>
          <p:cNvSpPr/>
          <p:nvPr/>
        </p:nvSpPr>
        <p:spPr>
          <a:xfrm>
            <a:off x="608184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2" name="CustomShape 4"/>
          <p:cNvSpPr/>
          <p:nvPr/>
        </p:nvSpPr>
        <p:spPr>
          <a:xfrm flipH="1">
            <a:off x="585720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3" name="CustomShape 5"/>
          <p:cNvSpPr/>
          <p:nvPr/>
        </p:nvSpPr>
        <p:spPr>
          <a:xfrm>
            <a:off x="5888880" y="3319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4" name="CustomShape 6"/>
          <p:cNvSpPr/>
          <p:nvPr/>
        </p:nvSpPr>
        <p:spPr>
          <a:xfrm>
            <a:off x="4722120" y="2496240"/>
            <a:ext cx="192600" cy="192600"/>
          </a:xfrm>
          <a:prstGeom prst="flowChartConnector">
            <a:avLst/>
          </a:prstGeom>
          <a:solidFill>
            <a:schemeClr val="lt2"/>
          </a:solidFill>
          <a:ln w="28440">
            <a:solidFill>
              <a:schemeClr val="dk2"/>
            </a:solidFill>
            <a:round/>
          </a:ln>
        </p:spPr>
        <p:style>
          <a:lnRef idx="0"/>
          <a:fillRef idx="0"/>
          <a:effectRef idx="0"/>
          <a:fontRef idx="minor"/>
        </p:style>
      </p:sp>
      <p:sp>
        <p:nvSpPr>
          <p:cNvPr id="155" name="CustomShape 7"/>
          <p:cNvSpPr/>
          <p:nvPr/>
        </p:nvSpPr>
        <p:spPr>
          <a:xfrm>
            <a:off x="4818240" y="2689200"/>
            <a:ext cx="360" cy="1731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6" name="CustomShape 8"/>
          <p:cNvSpPr/>
          <p:nvPr/>
        </p:nvSpPr>
        <p:spPr>
          <a:xfrm>
            <a:off x="482796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7" name="CustomShape 9"/>
          <p:cNvSpPr/>
          <p:nvPr/>
        </p:nvSpPr>
        <p:spPr>
          <a:xfrm flipH="1">
            <a:off x="472680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8" name="CustomShape 10"/>
          <p:cNvSpPr/>
          <p:nvPr/>
        </p:nvSpPr>
        <p:spPr>
          <a:xfrm>
            <a:off x="4730760" y="2766240"/>
            <a:ext cx="1753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59" name="CustomShape 11"/>
          <p:cNvSpPr/>
          <p:nvPr/>
        </p:nvSpPr>
        <p:spPr>
          <a:xfrm>
            <a:off x="7112880" y="30207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60" name="CustomShape 12"/>
          <p:cNvSpPr/>
          <p:nvPr/>
        </p:nvSpPr>
        <p:spPr>
          <a:xfrm>
            <a:off x="7324920" y="34466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1" name="CustomShape 13"/>
          <p:cNvSpPr/>
          <p:nvPr/>
        </p:nvSpPr>
        <p:spPr>
          <a:xfrm>
            <a:off x="732492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2" name="CustomShape 14"/>
          <p:cNvSpPr/>
          <p:nvPr/>
        </p:nvSpPr>
        <p:spPr>
          <a:xfrm flipH="1">
            <a:off x="710028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3" name="CustomShape 15"/>
          <p:cNvSpPr/>
          <p:nvPr/>
        </p:nvSpPr>
        <p:spPr>
          <a:xfrm>
            <a:off x="7131960" y="36248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4" name="CustomShape 16"/>
          <p:cNvSpPr/>
          <p:nvPr/>
        </p:nvSpPr>
        <p:spPr>
          <a:xfrm>
            <a:off x="6460200" y="8985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65" name="CustomShape 17"/>
          <p:cNvSpPr/>
          <p:nvPr/>
        </p:nvSpPr>
        <p:spPr>
          <a:xfrm>
            <a:off x="6672600" y="13244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6" name="CustomShape 18"/>
          <p:cNvSpPr/>
          <p:nvPr/>
        </p:nvSpPr>
        <p:spPr>
          <a:xfrm>
            <a:off x="667260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7" name="CustomShape 19"/>
          <p:cNvSpPr/>
          <p:nvPr/>
        </p:nvSpPr>
        <p:spPr>
          <a:xfrm flipH="1">
            <a:off x="644796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8" name="CustomShape 20"/>
          <p:cNvSpPr/>
          <p:nvPr/>
        </p:nvSpPr>
        <p:spPr>
          <a:xfrm>
            <a:off x="6479640" y="15026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69" name="CustomShape 21"/>
          <p:cNvSpPr/>
          <p:nvPr/>
        </p:nvSpPr>
        <p:spPr>
          <a:xfrm>
            <a:off x="4222440" y="20019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70" name="CustomShape 22"/>
          <p:cNvSpPr/>
          <p:nvPr/>
        </p:nvSpPr>
        <p:spPr>
          <a:xfrm>
            <a:off x="4434480" y="242820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1" name="CustomShape 23"/>
          <p:cNvSpPr/>
          <p:nvPr/>
        </p:nvSpPr>
        <p:spPr>
          <a:xfrm>
            <a:off x="443448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2" name="CustomShape 24"/>
          <p:cNvSpPr/>
          <p:nvPr/>
        </p:nvSpPr>
        <p:spPr>
          <a:xfrm flipH="1">
            <a:off x="420984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3" name="CustomShape 25"/>
          <p:cNvSpPr/>
          <p:nvPr/>
        </p:nvSpPr>
        <p:spPr>
          <a:xfrm>
            <a:off x="4241520" y="26060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4" name="CustomShape 26"/>
          <p:cNvSpPr/>
          <p:nvPr/>
        </p:nvSpPr>
        <p:spPr>
          <a:xfrm>
            <a:off x="2456640" y="27396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75" name="CustomShape 27"/>
          <p:cNvSpPr/>
          <p:nvPr/>
        </p:nvSpPr>
        <p:spPr>
          <a:xfrm>
            <a:off x="2668680" y="31658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6" name="CustomShape 28"/>
          <p:cNvSpPr/>
          <p:nvPr/>
        </p:nvSpPr>
        <p:spPr>
          <a:xfrm>
            <a:off x="266868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7" name="CustomShape 29"/>
          <p:cNvSpPr/>
          <p:nvPr/>
        </p:nvSpPr>
        <p:spPr>
          <a:xfrm flipH="1">
            <a:off x="244440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8" name="CustomShape 30"/>
          <p:cNvSpPr/>
          <p:nvPr/>
        </p:nvSpPr>
        <p:spPr>
          <a:xfrm>
            <a:off x="2476080" y="33436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79" name="CustomShape 31"/>
          <p:cNvSpPr/>
          <p:nvPr/>
        </p:nvSpPr>
        <p:spPr>
          <a:xfrm>
            <a:off x="3070800" y="3106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80" name="CustomShape 32"/>
          <p:cNvSpPr/>
          <p:nvPr/>
        </p:nvSpPr>
        <p:spPr>
          <a:xfrm>
            <a:off x="3282840" y="3531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1" name="CustomShape 33"/>
          <p:cNvSpPr/>
          <p:nvPr/>
        </p:nvSpPr>
        <p:spPr>
          <a:xfrm>
            <a:off x="328284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2" name="CustomShape 34"/>
          <p:cNvSpPr/>
          <p:nvPr/>
        </p:nvSpPr>
        <p:spPr>
          <a:xfrm flipH="1">
            <a:off x="305856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3" name="CustomShape 35"/>
          <p:cNvSpPr/>
          <p:nvPr/>
        </p:nvSpPr>
        <p:spPr>
          <a:xfrm>
            <a:off x="3090240" y="3710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4" name="CustomShape 36"/>
          <p:cNvSpPr/>
          <p:nvPr/>
        </p:nvSpPr>
        <p:spPr>
          <a:xfrm>
            <a:off x="914400" y="3448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85" name="CustomShape 37"/>
          <p:cNvSpPr/>
          <p:nvPr/>
        </p:nvSpPr>
        <p:spPr>
          <a:xfrm>
            <a:off x="1126440" y="3873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6" name="CustomShape 38"/>
          <p:cNvSpPr/>
          <p:nvPr/>
        </p:nvSpPr>
        <p:spPr>
          <a:xfrm>
            <a:off x="112644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7" name="CustomShape 39"/>
          <p:cNvSpPr/>
          <p:nvPr/>
        </p:nvSpPr>
        <p:spPr>
          <a:xfrm flipH="1">
            <a:off x="90216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8" name="CustomShape 40"/>
          <p:cNvSpPr/>
          <p:nvPr/>
        </p:nvSpPr>
        <p:spPr>
          <a:xfrm>
            <a:off x="933840" y="4052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89" name="CustomShape 41"/>
          <p:cNvSpPr/>
          <p:nvPr/>
        </p:nvSpPr>
        <p:spPr>
          <a:xfrm>
            <a:off x="903600" y="9378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90" name="CustomShape 42"/>
          <p:cNvSpPr/>
          <p:nvPr/>
        </p:nvSpPr>
        <p:spPr>
          <a:xfrm>
            <a:off x="1115640" y="13640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1" name="CustomShape 43"/>
          <p:cNvSpPr/>
          <p:nvPr/>
        </p:nvSpPr>
        <p:spPr>
          <a:xfrm>
            <a:off x="111564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2" name="CustomShape 44"/>
          <p:cNvSpPr/>
          <p:nvPr/>
        </p:nvSpPr>
        <p:spPr>
          <a:xfrm flipH="1">
            <a:off x="89100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3" name="CustomShape 45"/>
          <p:cNvSpPr/>
          <p:nvPr/>
        </p:nvSpPr>
        <p:spPr>
          <a:xfrm>
            <a:off x="922680" y="15418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4" name="CustomShape 46"/>
          <p:cNvSpPr/>
          <p:nvPr/>
        </p:nvSpPr>
        <p:spPr>
          <a:xfrm>
            <a:off x="2014920" y="1059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195" name="CustomShape 47"/>
          <p:cNvSpPr/>
          <p:nvPr/>
        </p:nvSpPr>
        <p:spPr>
          <a:xfrm>
            <a:off x="2226960" y="148572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6" name="CustomShape 48"/>
          <p:cNvSpPr/>
          <p:nvPr/>
        </p:nvSpPr>
        <p:spPr>
          <a:xfrm>
            <a:off x="222696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7" name="CustomShape 49"/>
          <p:cNvSpPr/>
          <p:nvPr/>
        </p:nvSpPr>
        <p:spPr>
          <a:xfrm flipH="1">
            <a:off x="200268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8" name="CustomShape 50"/>
          <p:cNvSpPr/>
          <p:nvPr/>
        </p:nvSpPr>
        <p:spPr>
          <a:xfrm>
            <a:off x="2034360" y="1663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199" name="CustomShape 51"/>
          <p:cNvSpPr/>
          <p:nvPr/>
        </p:nvSpPr>
        <p:spPr>
          <a:xfrm>
            <a:off x="3064680" y="4528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00" name="CustomShape 52"/>
          <p:cNvSpPr/>
          <p:nvPr/>
        </p:nvSpPr>
        <p:spPr>
          <a:xfrm>
            <a:off x="3276720" y="8787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1" name="CustomShape 53"/>
          <p:cNvSpPr/>
          <p:nvPr/>
        </p:nvSpPr>
        <p:spPr>
          <a:xfrm>
            <a:off x="327672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2" name="CustomShape 54"/>
          <p:cNvSpPr/>
          <p:nvPr/>
        </p:nvSpPr>
        <p:spPr>
          <a:xfrm flipH="1">
            <a:off x="305208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3" name="CustomShape 55"/>
          <p:cNvSpPr/>
          <p:nvPr/>
        </p:nvSpPr>
        <p:spPr>
          <a:xfrm>
            <a:off x="3083760" y="10569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5230440" y="2563560"/>
            <a:ext cx="3044880" cy="2313000"/>
          </a:xfrm>
          <a:prstGeom prst="roundRect">
            <a:avLst>
              <a:gd name="adj" fmla="val 16667"/>
            </a:avLst>
          </a:prstGeom>
          <a:solidFill>
            <a:srgbClr val="a2c4c9"/>
          </a:solidFill>
          <a:ln w="38160">
            <a:solidFill>
              <a:schemeClr val="dk2"/>
            </a:solidFill>
            <a:round/>
          </a:ln>
        </p:spPr>
        <p:style>
          <a:lnRef idx="0"/>
          <a:fillRef idx="0"/>
          <a:effectRef idx="0"/>
          <a:fontRef idx="minor"/>
        </p:style>
      </p:sp>
      <p:sp>
        <p:nvSpPr>
          <p:cNvPr id="205" name="CustomShape 2"/>
          <p:cNvSpPr/>
          <p:nvPr/>
        </p:nvSpPr>
        <p:spPr>
          <a:xfrm>
            <a:off x="5869800" y="2715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06" name="CustomShape 3"/>
          <p:cNvSpPr/>
          <p:nvPr/>
        </p:nvSpPr>
        <p:spPr>
          <a:xfrm>
            <a:off x="6081840" y="314208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7" name="CustomShape 4"/>
          <p:cNvSpPr/>
          <p:nvPr/>
        </p:nvSpPr>
        <p:spPr>
          <a:xfrm>
            <a:off x="608184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8" name="CustomShape 5"/>
          <p:cNvSpPr/>
          <p:nvPr/>
        </p:nvSpPr>
        <p:spPr>
          <a:xfrm flipH="1">
            <a:off x="5857200" y="3506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09" name="CustomShape 6"/>
          <p:cNvSpPr/>
          <p:nvPr/>
        </p:nvSpPr>
        <p:spPr>
          <a:xfrm>
            <a:off x="5888880" y="3319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10" name="CustomShape 7"/>
          <p:cNvSpPr/>
          <p:nvPr/>
        </p:nvSpPr>
        <p:spPr>
          <a:xfrm>
            <a:off x="739080" y="2639880"/>
            <a:ext cx="3044880" cy="2075760"/>
          </a:xfrm>
          <a:prstGeom prst="roundRect">
            <a:avLst>
              <a:gd name="adj" fmla="val 16667"/>
            </a:avLst>
          </a:prstGeom>
          <a:solidFill>
            <a:srgbClr val="ffe599"/>
          </a:solidFill>
          <a:ln w="38160">
            <a:solidFill>
              <a:schemeClr val="dk2"/>
            </a:solidFill>
            <a:round/>
          </a:ln>
        </p:spPr>
        <p:style>
          <a:lnRef idx="0"/>
          <a:fillRef idx="0"/>
          <a:effectRef idx="0"/>
          <a:fontRef idx="minor"/>
        </p:style>
      </p:sp>
      <p:sp>
        <p:nvSpPr>
          <p:cNvPr id="211" name="CustomShape 8"/>
          <p:cNvSpPr/>
          <p:nvPr/>
        </p:nvSpPr>
        <p:spPr>
          <a:xfrm>
            <a:off x="4722120" y="2496240"/>
            <a:ext cx="192600" cy="192600"/>
          </a:xfrm>
          <a:prstGeom prst="flowChartConnector">
            <a:avLst/>
          </a:prstGeom>
          <a:solidFill>
            <a:schemeClr val="lt2"/>
          </a:solidFill>
          <a:ln w="28440">
            <a:solidFill>
              <a:schemeClr val="dk2"/>
            </a:solidFill>
            <a:round/>
          </a:ln>
        </p:spPr>
        <p:style>
          <a:lnRef idx="0"/>
          <a:fillRef idx="0"/>
          <a:effectRef idx="0"/>
          <a:fontRef idx="minor"/>
        </p:style>
      </p:sp>
      <p:sp>
        <p:nvSpPr>
          <p:cNvPr id="212" name="CustomShape 9"/>
          <p:cNvSpPr/>
          <p:nvPr/>
        </p:nvSpPr>
        <p:spPr>
          <a:xfrm>
            <a:off x="4818240" y="2689200"/>
            <a:ext cx="360" cy="1731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13" name="CustomShape 10"/>
          <p:cNvSpPr/>
          <p:nvPr/>
        </p:nvSpPr>
        <p:spPr>
          <a:xfrm>
            <a:off x="482796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14" name="CustomShape 11"/>
          <p:cNvSpPr/>
          <p:nvPr/>
        </p:nvSpPr>
        <p:spPr>
          <a:xfrm flipH="1">
            <a:off x="4726800" y="2854080"/>
            <a:ext cx="105120" cy="157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15" name="CustomShape 12"/>
          <p:cNvSpPr/>
          <p:nvPr/>
        </p:nvSpPr>
        <p:spPr>
          <a:xfrm>
            <a:off x="4730760" y="2766240"/>
            <a:ext cx="17532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16" name="CustomShape 13"/>
          <p:cNvSpPr/>
          <p:nvPr/>
        </p:nvSpPr>
        <p:spPr>
          <a:xfrm>
            <a:off x="739080" y="276480"/>
            <a:ext cx="3044880" cy="2075760"/>
          </a:xfrm>
          <a:prstGeom prst="roundRect">
            <a:avLst>
              <a:gd name="adj" fmla="val 16667"/>
            </a:avLst>
          </a:prstGeom>
          <a:solidFill>
            <a:srgbClr val="b6d7a8"/>
          </a:solidFill>
          <a:ln w="38160">
            <a:solidFill>
              <a:schemeClr val="dk2"/>
            </a:solidFill>
            <a:round/>
          </a:ln>
        </p:spPr>
        <p:style>
          <a:lnRef idx="0"/>
          <a:fillRef idx="0"/>
          <a:effectRef idx="0"/>
          <a:fontRef idx="minor"/>
        </p:style>
      </p:sp>
      <p:sp>
        <p:nvSpPr>
          <p:cNvPr id="217" name="CustomShape 14"/>
          <p:cNvSpPr/>
          <p:nvPr/>
        </p:nvSpPr>
        <p:spPr>
          <a:xfrm>
            <a:off x="5596920" y="4128480"/>
            <a:ext cx="2478600" cy="5155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Medical Care</a:t>
            </a:r>
            <a:endParaRPr b="0" lang="en-US" sz="3000" spc="-1" strike="noStrike">
              <a:latin typeface="Arial"/>
            </a:endParaRPr>
          </a:p>
        </p:txBody>
      </p:sp>
      <p:sp>
        <p:nvSpPr>
          <p:cNvPr id="218" name="CustomShape 15"/>
          <p:cNvSpPr/>
          <p:nvPr/>
        </p:nvSpPr>
        <p:spPr>
          <a:xfrm>
            <a:off x="866160" y="270000"/>
            <a:ext cx="2421720" cy="65592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Close family</a:t>
            </a:r>
            <a:endParaRPr b="0" lang="en-US" sz="3000" spc="-1" strike="noStrike">
              <a:latin typeface="Arial"/>
            </a:endParaRPr>
          </a:p>
        </p:txBody>
      </p:sp>
      <p:sp>
        <p:nvSpPr>
          <p:cNvPr id="219" name="CustomShape 16"/>
          <p:cNvSpPr/>
          <p:nvPr/>
        </p:nvSpPr>
        <p:spPr>
          <a:xfrm>
            <a:off x="1417320" y="3977640"/>
            <a:ext cx="1944360" cy="595080"/>
          </a:xfrm>
          <a:prstGeom prst="rect">
            <a:avLst/>
          </a:prstGeom>
          <a:noFill/>
          <a:ln>
            <a:noFill/>
          </a:ln>
        </p:spPr>
        <p:style>
          <a:lnRef idx="0"/>
          <a:fillRef idx="0"/>
          <a:effectRef idx="0"/>
          <a:fontRef idx="minor"/>
        </p:style>
        <p:txBody>
          <a:bodyPr tIns="91440" bIns="91440"/>
          <a:p>
            <a:pPr>
              <a:lnSpc>
                <a:spcPct val="100000"/>
              </a:lnSpc>
            </a:pPr>
            <a:r>
              <a:rPr b="1" lang="en-US" sz="3000" spc="-1" strike="noStrike">
                <a:solidFill>
                  <a:srgbClr val="000000"/>
                </a:solidFill>
                <a:latin typeface="Garamond"/>
                <a:ea typeface="Garamond"/>
              </a:rPr>
              <a:t>Day Care</a:t>
            </a:r>
            <a:endParaRPr b="0" lang="en-US" sz="3000" spc="-1" strike="noStrike">
              <a:latin typeface="Arial"/>
            </a:endParaRPr>
          </a:p>
        </p:txBody>
      </p:sp>
      <p:sp>
        <p:nvSpPr>
          <p:cNvPr id="220" name="CustomShape 17"/>
          <p:cNvSpPr/>
          <p:nvPr/>
        </p:nvSpPr>
        <p:spPr>
          <a:xfrm>
            <a:off x="7112880" y="30207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21" name="CustomShape 18"/>
          <p:cNvSpPr/>
          <p:nvPr/>
        </p:nvSpPr>
        <p:spPr>
          <a:xfrm>
            <a:off x="7324920" y="34466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2" name="CustomShape 19"/>
          <p:cNvSpPr/>
          <p:nvPr/>
        </p:nvSpPr>
        <p:spPr>
          <a:xfrm>
            <a:off x="732492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3" name="CustomShape 20"/>
          <p:cNvSpPr/>
          <p:nvPr/>
        </p:nvSpPr>
        <p:spPr>
          <a:xfrm flipH="1">
            <a:off x="7100280" y="38116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4" name="CustomShape 21"/>
          <p:cNvSpPr/>
          <p:nvPr/>
        </p:nvSpPr>
        <p:spPr>
          <a:xfrm>
            <a:off x="7131960" y="36248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5" name="CustomShape 22"/>
          <p:cNvSpPr/>
          <p:nvPr/>
        </p:nvSpPr>
        <p:spPr>
          <a:xfrm>
            <a:off x="6460200" y="8985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26" name="CustomShape 23"/>
          <p:cNvSpPr/>
          <p:nvPr/>
        </p:nvSpPr>
        <p:spPr>
          <a:xfrm>
            <a:off x="6672600" y="13244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7" name="CustomShape 24"/>
          <p:cNvSpPr/>
          <p:nvPr/>
        </p:nvSpPr>
        <p:spPr>
          <a:xfrm>
            <a:off x="667260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8" name="CustomShape 25"/>
          <p:cNvSpPr/>
          <p:nvPr/>
        </p:nvSpPr>
        <p:spPr>
          <a:xfrm flipH="1">
            <a:off x="6447960" y="16891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29" name="CustomShape 26"/>
          <p:cNvSpPr/>
          <p:nvPr/>
        </p:nvSpPr>
        <p:spPr>
          <a:xfrm>
            <a:off x="6479640" y="15026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0" name="CustomShape 27"/>
          <p:cNvSpPr/>
          <p:nvPr/>
        </p:nvSpPr>
        <p:spPr>
          <a:xfrm>
            <a:off x="4222440" y="200196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31" name="CustomShape 28"/>
          <p:cNvSpPr/>
          <p:nvPr/>
        </p:nvSpPr>
        <p:spPr>
          <a:xfrm>
            <a:off x="4434480" y="242820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2" name="CustomShape 29"/>
          <p:cNvSpPr/>
          <p:nvPr/>
        </p:nvSpPr>
        <p:spPr>
          <a:xfrm>
            <a:off x="443448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3" name="CustomShape 30"/>
          <p:cNvSpPr/>
          <p:nvPr/>
        </p:nvSpPr>
        <p:spPr>
          <a:xfrm flipH="1">
            <a:off x="4209840" y="279288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4" name="CustomShape 31"/>
          <p:cNvSpPr/>
          <p:nvPr/>
        </p:nvSpPr>
        <p:spPr>
          <a:xfrm>
            <a:off x="4241520" y="260604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5" name="CustomShape 32"/>
          <p:cNvSpPr/>
          <p:nvPr/>
        </p:nvSpPr>
        <p:spPr>
          <a:xfrm>
            <a:off x="2456640" y="27396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36" name="CustomShape 33"/>
          <p:cNvSpPr/>
          <p:nvPr/>
        </p:nvSpPr>
        <p:spPr>
          <a:xfrm>
            <a:off x="2668680" y="31658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7" name="CustomShape 34"/>
          <p:cNvSpPr/>
          <p:nvPr/>
        </p:nvSpPr>
        <p:spPr>
          <a:xfrm>
            <a:off x="266868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8" name="CustomShape 35"/>
          <p:cNvSpPr/>
          <p:nvPr/>
        </p:nvSpPr>
        <p:spPr>
          <a:xfrm flipH="1">
            <a:off x="2444400" y="35305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39" name="CustomShape 36"/>
          <p:cNvSpPr/>
          <p:nvPr/>
        </p:nvSpPr>
        <p:spPr>
          <a:xfrm>
            <a:off x="2476080" y="33436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0" name="CustomShape 37"/>
          <p:cNvSpPr/>
          <p:nvPr/>
        </p:nvSpPr>
        <p:spPr>
          <a:xfrm>
            <a:off x="3070800" y="3106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41" name="CustomShape 38"/>
          <p:cNvSpPr/>
          <p:nvPr/>
        </p:nvSpPr>
        <p:spPr>
          <a:xfrm>
            <a:off x="3282840" y="3531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2" name="CustomShape 39"/>
          <p:cNvSpPr/>
          <p:nvPr/>
        </p:nvSpPr>
        <p:spPr>
          <a:xfrm>
            <a:off x="328284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3" name="CustomShape 40"/>
          <p:cNvSpPr/>
          <p:nvPr/>
        </p:nvSpPr>
        <p:spPr>
          <a:xfrm flipH="1">
            <a:off x="3058560" y="3896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4" name="CustomShape 41"/>
          <p:cNvSpPr/>
          <p:nvPr/>
        </p:nvSpPr>
        <p:spPr>
          <a:xfrm>
            <a:off x="3090240" y="3710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5" name="CustomShape 42"/>
          <p:cNvSpPr/>
          <p:nvPr/>
        </p:nvSpPr>
        <p:spPr>
          <a:xfrm>
            <a:off x="914400" y="34480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46" name="CustomShape 43"/>
          <p:cNvSpPr/>
          <p:nvPr/>
        </p:nvSpPr>
        <p:spPr>
          <a:xfrm>
            <a:off x="1126440" y="38739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7" name="CustomShape 44"/>
          <p:cNvSpPr/>
          <p:nvPr/>
        </p:nvSpPr>
        <p:spPr>
          <a:xfrm>
            <a:off x="112644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8" name="CustomShape 45"/>
          <p:cNvSpPr/>
          <p:nvPr/>
        </p:nvSpPr>
        <p:spPr>
          <a:xfrm flipH="1">
            <a:off x="902160" y="423864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49" name="CustomShape 46"/>
          <p:cNvSpPr/>
          <p:nvPr/>
        </p:nvSpPr>
        <p:spPr>
          <a:xfrm>
            <a:off x="933840" y="40521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0" name="CustomShape 47"/>
          <p:cNvSpPr/>
          <p:nvPr/>
        </p:nvSpPr>
        <p:spPr>
          <a:xfrm>
            <a:off x="903600" y="93780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51" name="CustomShape 48"/>
          <p:cNvSpPr/>
          <p:nvPr/>
        </p:nvSpPr>
        <p:spPr>
          <a:xfrm>
            <a:off x="1115640" y="136404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2" name="CustomShape 49"/>
          <p:cNvSpPr/>
          <p:nvPr/>
        </p:nvSpPr>
        <p:spPr>
          <a:xfrm>
            <a:off x="111564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3" name="CustomShape 50"/>
          <p:cNvSpPr/>
          <p:nvPr/>
        </p:nvSpPr>
        <p:spPr>
          <a:xfrm flipH="1">
            <a:off x="891000" y="172872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4" name="CustomShape 51"/>
          <p:cNvSpPr/>
          <p:nvPr/>
        </p:nvSpPr>
        <p:spPr>
          <a:xfrm>
            <a:off x="922680" y="154188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5" name="CustomShape 52"/>
          <p:cNvSpPr/>
          <p:nvPr/>
        </p:nvSpPr>
        <p:spPr>
          <a:xfrm>
            <a:off x="2014920" y="105984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56" name="CustomShape 53"/>
          <p:cNvSpPr/>
          <p:nvPr/>
        </p:nvSpPr>
        <p:spPr>
          <a:xfrm>
            <a:off x="2226960" y="148572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7" name="CustomShape 54"/>
          <p:cNvSpPr/>
          <p:nvPr/>
        </p:nvSpPr>
        <p:spPr>
          <a:xfrm>
            <a:off x="222696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8" name="CustomShape 55"/>
          <p:cNvSpPr/>
          <p:nvPr/>
        </p:nvSpPr>
        <p:spPr>
          <a:xfrm flipH="1">
            <a:off x="2002680" y="185076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59" name="CustomShape 56"/>
          <p:cNvSpPr/>
          <p:nvPr/>
        </p:nvSpPr>
        <p:spPr>
          <a:xfrm>
            <a:off x="2034360" y="166392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60" name="CustomShape 57"/>
          <p:cNvSpPr/>
          <p:nvPr/>
        </p:nvSpPr>
        <p:spPr>
          <a:xfrm>
            <a:off x="3064680" y="452880"/>
            <a:ext cx="425520" cy="425520"/>
          </a:xfrm>
          <a:prstGeom prst="flowChartConnector">
            <a:avLst/>
          </a:prstGeom>
          <a:solidFill>
            <a:schemeClr val="lt2"/>
          </a:solidFill>
          <a:ln w="28440">
            <a:solidFill>
              <a:schemeClr val="dk2"/>
            </a:solidFill>
            <a:round/>
          </a:ln>
        </p:spPr>
        <p:style>
          <a:lnRef idx="0"/>
          <a:fillRef idx="0"/>
          <a:effectRef idx="0"/>
          <a:fontRef idx="minor"/>
        </p:style>
      </p:sp>
      <p:sp>
        <p:nvSpPr>
          <p:cNvPr id="261" name="CustomShape 58"/>
          <p:cNvSpPr/>
          <p:nvPr/>
        </p:nvSpPr>
        <p:spPr>
          <a:xfrm>
            <a:off x="3276720" y="878760"/>
            <a:ext cx="1440" cy="38268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62" name="CustomShape 59"/>
          <p:cNvSpPr/>
          <p:nvPr/>
        </p:nvSpPr>
        <p:spPr>
          <a:xfrm>
            <a:off x="327672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63" name="CustomShape 60"/>
          <p:cNvSpPr/>
          <p:nvPr/>
        </p:nvSpPr>
        <p:spPr>
          <a:xfrm flipH="1">
            <a:off x="3052080" y="1243800"/>
            <a:ext cx="232200" cy="34812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
        <p:nvSpPr>
          <p:cNvPr id="264" name="CustomShape 61"/>
          <p:cNvSpPr/>
          <p:nvPr/>
        </p:nvSpPr>
        <p:spPr>
          <a:xfrm>
            <a:off x="3083760" y="1056960"/>
            <a:ext cx="387000" cy="360"/>
          </a:xfrm>
          <a:custGeom>
            <a:avLst/>
            <a:gdLst/>
            <a:ahLst/>
            <a:rect l="l" t="t" r="r" b="b"/>
            <a:pathLst>
              <a:path w="21600" h="21600">
                <a:moveTo>
                  <a:pt x="0" y="0"/>
                </a:moveTo>
                <a:lnTo>
                  <a:pt x="21600" y="21600"/>
                </a:lnTo>
              </a:path>
            </a:pathLst>
          </a:custGeom>
          <a:noFill/>
          <a:ln w="28440">
            <a:solidFill>
              <a:schemeClr val="dk2"/>
            </a:solidFill>
            <a:round/>
          </a:ln>
        </p:spPr>
        <p:style>
          <a:lnRef idx="0"/>
          <a:fillRef idx="0"/>
          <a:effectRef idx="0"/>
          <a:fontRef idx="minor"/>
        </p:style>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LibreOffice/5.4.2.2$Linux_X86_64 LibreOffice_project/40m0$Build-2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cp:revision>0</cp:revision>
  <dc:subject/>
  <dc:title/>
</cp:coreProperties>
</file>